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62" r:id="rId1"/>
  </p:sldMasterIdLst>
  <p:notesMasterIdLst>
    <p:notesMasterId r:id="rId16"/>
  </p:notesMasterIdLst>
  <p:handoutMasterIdLst>
    <p:handoutMasterId r:id="rId17"/>
  </p:handoutMasterIdLst>
  <p:sldIdLst>
    <p:sldId id="256" r:id="rId2"/>
    <p:sldId id="285" r:id="rId3"/>
    <p:sldId id="288" r:id="rId4"/>
    <p:sldId id="305" r:id="rId5"/>
    <p:sldId id="278" r:id="rId6"/>
    <p:sldId id="306" r:id="rId7"/>
    <p:sldId id="307" r:id="rId8"/>
    <p:sldId id="298" r:id="rId9"/>
    <p:sldId id="308" r:id="rId10"/>
    <p:sldId id="309" r:id="rId11"/>
    <p:sldId id="310" r:id="rId12"/>
    <p:sldId id="303" r:id="rId13"/>
    <p:sldId id="304" r:id="rId14"/>
    <p:sldId id="295" r:id="rId15"/>
  </p:sldIdLst>
  <p:sldSz cx="12192000" cy="6858000"/>
  <p:notesSz cx="6858000" cy="9144000"/>
  <p:defaultTextStyle>
    <a:defPPr rtl="0">
      <a:defRPr lang="ko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7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37567"/>
    <a:srgbClr val="2F2A25"/>
    <a:srgbClr val="231F1B"/>
    <a:srgbClr val="322C26"/>
    <a:srgbClr val="574C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="" xmlns:c="http://schemas.openxmlformats.org/drawingml/2006/chart" xmlns:dgm="http://schemas.openxmlformats.org/drawingml/2006/diagram" xmlns:dsp="http://schemas.microsoft.com/office/drawing/2008/diagram" xmlns:hp="http://schemas.haansoft.com/office/presentation/8.0" themeShowType="1" themeSkinType="1" themeTransitionType="1" useThemeTransition="1" byMouseClick="1" attrType="1" dur="200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6649E2A-6FB9-4035-83AB-F5F5C1258893}" v="4" dt="2023-12-13T15:28:27.19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230" autoAdjust="0"/>
    <p:restoredTop sz="90217" autoAdjust="0"/>
  </p:normalViewPr>
  <p:slideViewPr>
    <p:cSldViewPr snapToGrid="0">
      <p:cViewPr varScale="1">
        <p:scale>
          <a:sx n="65" d="100"/>
          <a:sy n="65" d="100"/>
        </p:scale>
        <p:origin x="78" y="348"/>
      </p:cViewPr>
      <p:guideLst>
        <p:guide orient="horz" pos="2157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사랑 최" userId="bf9e53fc5159bac1" providerId="LiveId" clId="{B6649E2A-6FB9-4035-83AB-F5F5C1258893}"/>
    <pc:docChg chg="custSel modSld">
      <pc:chgData name="사랑 최" userId="bf9e53fc5159bac1" providerId="LiveId" clId="{B6649E2A-6FB9-4035-83AB-F5F5C1258893}" dt="2023-12-13T15:51:19.652" v="7" actId="478"/>
      <pc:docMkLst>
        <pc:docMk/>
      </pc:docMkLst>
      <pc:sldChg chg="addSp delSp modSp mod delAnim modAnim">
        <pc:chgData name="사랑 최" userId="bf9e53fc5159bac1" providerId="LiveId" clId="{B6649E2A-6FB9-4035-83AB-F5F5C1258893}" dt="2023-12-13T15:51:19.652" v="7" actId="478"/>
        <pc:sldMkLst>
          <pc:docMk/>
          <pc:sldMk cId="2259308896" sldId="256"/>
        </pc:sldMkLst>
        <pc:picChg chg="add del mod">
          <ac:chgData name="사랑 최" userId="bf9e53fc5159bac1" providerId="LiveId" clId="{B6649E2A-6FB9-4035-83AB-F5F5C1258893}" dt="2023-12-13T15:22:21.822" v="1" actId="478"/>
          <ac:picMkLst>
            <pc:docMk/>
            <pc:sldMk cId="2259308896" sldId="256"/>
            <ac:picMk id="11" creationId="{7D7A8DA2-4686-EAED-6BA6-F83736B5E0B4}"/>
          </ac:picMkLst>
        </pc:picChg>
        <pc:picChg chg="add del mod">
          <ac:chgData name="사랑 최" userId="bf9e53fc5159bac1" providerId="LiveId" clId="{B6649E2A-6FB9-4035-83AB-F5F5C1258893}" dt="2023-12-13T15:23:36.899" v="3" actId="478"/>
          <ac:picMkLst>
            <pc:docMk/>
            <pc:sldMk cId="2259308896" sldId="256"/>
            <ac:picMk id="12" creationId="{7C816872-C1BF-454A-838F-334FD83A4529}"/>
          </ac:picMkLst>
        </pc:picChg>
        <pc:picChg chg="add del mod">
          <ac:chgData name="사랑 최" userId="bf9e53fc5159bac1" providerId="LiveId" clId="{B6649E2A-6FB9-4035-83AB-F5F5C1258893}" dt="2023-12-13T15:24:35.301" v="5" actId="478"/>
          <ac:picMkLst>
            <pc:docMk/>
            <pc:sldMk cId="2259308896" sldId="256"/>
            <ac:picMk id="13" creationId="{77D17A89-D546-7BDD-D190-53A8A8347FD1}"/>
          </ac:picMkLst>
        </pc:picChg>
        <pc:picChg chg="add del mod">
          <ac:chgData name="사랑 최" userId="bf9e53fc5159bac1" providerId="LiveId" clId="{B6649E2A-6FB9-4035-83AB-F5F5C1258893}" dt="2023-12-13T15:51:19.652" v="7" actId="478"/>
          <ac:picMkLst>
            <pc:docMk/>
            <pc:sldMk cId="2259308896" sldId="256"/>
            <ac:picMk id="14" creationId="{C66092AA-5A71-6544-5F92-0D87BFAE07E1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rtl="0">
              <a:defRPr/>
            </a:pPr>
            <a:endParaRPr lang="ko-KR" altLang="en-US">
              <a:latin typeface="+mj-ea"/>
              <a:ea typeface="+mj-ea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rtl="0">
              <a:defRPr/>
            </a:pPr>
            <a:fld id="{E76D8153-055E-4B21-A8DE-5D95B2BF603A}" type="datetime1">
              <a:rPr lang="ko-KR" altLang="en-US">
                <a:latin typeface="+mj-ea"/>
                <a:ea typeface="+mj-ea"/>
              </a:rPr>
              <a:pPr rtl="0">
                <a:defRPr/>
              </a:pPr>
              <a:t>2023-12-13</a:t>
            </a:fld>
            <a:endParaRPr lang="ko-KR" altLang="en-US">
              <a:latin typeface="+mj-ea"/>
              <a:ea typeface="+mj-ea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rtl="0">
              <a:defRPr/>
            </a:pPr>
            <a:endParaRPr lang="ko-KR" altLang="en-US">
              <a:latin typeface="+mj-ea"/>
              <a:ea typeface="+mj-ea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rtl="0">
              <a:defRPr/>
            </a:pPr>
            <a:fld id="{688A06BE-7519-4B21-9E1D-AE6D6E69C38F}" type="slidenum">
              <a:rPr lang="en-US" altLang="ko-KR">
                <a:latin typeface="+mj-ea"/>
                <a:ea typeface="+mj-ea"/>
              </a:rPr>
              <a:pPr rtl="0">
                <a:defRPr/>
              </a:pPr>
              <a:t>‹#›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>
                <a:latin typeface="+mj-ea"/>
                <a:ea typeface="+mj-ea"/>
              </a:defRPr>
            </a:lvl1pPr>
          </a:lstStyle>
          <a:p>
            <a:pPr lvl="0">
              <a:defRPr/>
            </a:pPr>
            <a:endParaRPr lang="ko-KR" altLang="en-US">
              <a:latin typeface="+mj-ea"/>
              <a:ea typeface="+mj-ea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>
                <a:latin typeface="+mj-ea"/>
                <a:ea typeface="+mj-ea"/>
              </a:defRPr>
            </a:lvl1pPr>
          </a:lstStyle>
          <a:p>
            <a:pPr lvl="0">
              <a:defRPr/>
            </a:pPr>
            <a:fld id="{670DEEF6-2D4E-41F7-BA79-1547707A3C30}" type="datetime1">
              <a:rPr lang="ko-KR" altLang="en-US"/>
              <a:pPr lvl="0">
                <a:defRPr/>
              </a:pPr>
              <a:t>2023-12-13</a:t>
            </a:fld>
            <a:endParaRPr lang="ko-KR" altLang="en-US">
              <a:latin typeface="+mj-ea"/>
              <a:ea typeface="+mj-ea"/>
            </a:endParaRPr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rt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 rtl="0">
              <a:defRPr/>
            </a:pPr>
            <a:r>
              <a:rPr lang="ko-KR" altLang="en-US"/>
              <a:t>마스터 텍스트 스타일을 편집하려면 클릭하세요</a:t>
            </a:r>
            <a:r>
              <a:rPr lang="en-US" altLang="ko-KR"/>
              <a:t>.</a:t>
            </a:r>
          </a:p>
          <a:p>
            <a:pPr lvl="1" rtl="0">
              <a:defRPr/>
            </a:pPr>
            <a:r>
              <a:rPr lang="ko-KR" altLang="en-US"/>
              <a:t>둘째 수준</a:t>
            </a:r>
          </a:p>
          <a:p>
            <a:pPr lvl="2" rtl="0">
              <a:defRPr/>
            </a:pPr>
            <a:r>
              <a:rPr lang="ko-KR" altLang="en-US"/>
              <a:t>셋째 수준</a:t>
            </a:r>
          </a:p>
          <a:p>
            <a:pPr lvl="3" rtl="0">
              <a:defRPr/>
            </a:pPr>
            <a:r>
              <a:rPr lang="ko-KR" altLang="en-US"/>
              <a:t>넷째 수준</a:t>
            </a:r>
          </a:p>
          <a:p>
            <a:pPr lvl="4" rtl="0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>
                <a:latin typeface="+mj-ea"/>
                <a:ea typeface="+mj-ea"/>
              </a:defRPr>
            </a:lvl1pPr>
          </a:lstStyle>
          <a:p>
            <a:pPr lvl="0">
              <a:defRPr/>
            </a:pPr>
            <a:endParaRPr lang="ko-KR" altLang="en-US">
              <a:latin typeface="+mj-ea"/>
              <a:ea typeface="+mj-ea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>
                <a:latin typeface="+mj-ea"/>
                <a:ea typeface="+mj-ea"/>
              </a:defRPr>
            </a:lvl1pPr>
          </a:lstStyle>
          <a:p>
            <a:pPr lvl="0">
              <a:defRPr/>
            </a:pPr>
            <a:fld id="{5A9B2C62-FE30-453D-946B-754E9E42C845}" type="slidenum">
              <a:rPr lang="en-US" altLang="ko-KR"/>
              <a:pPr lvl="0">
                <a:defRPr/>
              </a:pPr>
              <a:t>‹#›</a:t>
            </a:fld>
            <a:endParaRPr lang="ko-KR" altLang="en-US">
              <a:latin typeface="+mj-ea"/>
              <a:ea typeface="+mj-ea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defRPr/>
            </a:pPr>
            <a:r>
              <a:rPr lang="ko-KR" altLang="en-US"/>
              <a:t>줄 간격 </a:t>
            </a:r>
            <a:r>
              <a:rPr lang="en-US" altLang="ko-KR"/>
              <a:t>+ </a:t>
            </a:r>
            <a:r>
              <a:rPr lang="ko-KR" altLang="en-US"/>
              <a:t>페이지 번호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>
              <a:defRPr/>
            </a:pPr>
            <a:fld id="{5A9B2C62-FE30-453D-946B-754E9E42C845}" type="slidenum">
              <a:rPr lang="en-US" altLang="ko-KR"/>
              <a:pPr rtl="0">
                <a:defRPr/>
              </a:pPr>
              <a:t>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>
              <a:defRPr/>
            </a:pPr>
            <a:fld id="{5A9B2C62-FE30-453D-946B-754E9E42C845}" type="slidenum">
              <a:rPr lang="en-US" altLang="ko-KR"/>
              <a:pPr rtl="0">
                <a:defRPr/>
              </a:pPr>
              <a:t>12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>
              <a:defRPr/>
            </a:pPr>
            <a:fld id="{5A9B2C62-FE30-453D-946B-754E9E42C845}" type="slidenum">
              <a:rPr lang="en-US" altLang="ko-KR"/>
              <a:pPr rtl="0">
                <a:defRPr/>
              </a:pPr>
              <a:t>13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>
              <a:defRPr/>
            </a:pPr>
            <a:fld id="{5A9B2C62-FE30-453D-946B-754E9E42C845}" type="slidenum">
              <a:rPr lang="en-US" altLang="ko-KR"/>
              <a:pPr rtl="0">
                <a:defRPr/>
              </a:pPr>
              <a:t>14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>
              <a:defRPr/>
            </a:pPr>
            <a:fld id="{5A9B2C62-FE30-453D-946B-754E9E42C845}" type="slidenum">
              <a:rPr lang="en-US" altLang="ko-KR"/>
              <a:pPr rtl="0">
                <a:defRPr/>
              </a:pPr>
              <a:t>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>
              <a:defRPr/>
            </a:pPr>
            <a:fld id="{5A9B2C62-FE30-453D-946B-754E9E42C845}" type="slidenum">
              <a:rPr lang="en-US" altLang="ko-KR"/>
              <a:pPr rtl="0">
                <a:defRPr/>
              </a:pPr>
              <a:t>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>
              <a:defRPr/>
            </a:pPr>
            <a:fld id="{5A9B2C62-FE30-453D-946B-754E9E42C845}" type="slidenum">
              <a:rPr lang="en-US" altLang="ko-KR"/>
              <a:pPr rtl="0">
                <a:defRPr/>
              </a:pPr>
              <a:t>5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5A9B2C62-FE30-453D-946B-754E9E42C845}" type="slidenum">
              <a:rPr lang="en-US" altLang="ko-KR" smtClean="0"/>
              <a:pPr lvl="0">
                <a:defRPr/>
              </a:pPr>
              <a:t>7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3184217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>
              <a:defRPr/>
            </a:pPr>
            <a:fld id="{5A9B2C62-FE30-453D-946B-754E9E42C845}" type="slidenum">
              <a:rPr lang="en-US" altLang="ko-KR"/>
              <a:pPr rtl="0">
                <a:defRPr/>
              </a:pPr>
              <a:t>8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>
              <a:defRPr/>
            </a:pPr>
            <a:fld id="{5A9B2C62-FE30-453D-946B-754E9E42C845}" type="slidenum">
              <a:rPr lang="en-US" altLang="ko-KR"/>
              <a:pPr rtl="0">
                <a:defRPr/>
              </a:pPr>
              <a:t>9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2091850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>
              <a:defRPr/>
            </a:pPr>
            <a:fld id="{5A9B2C62-FE30-453D-946B-754E9E42C845}" type="slidenum">
              <a:rPr lang="en-US" altLang="ko-KR"/>
              <a:pPr rtl="0">
                <a:defRPr/>
              </a:pPr>
              <a:t>10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>
              <a:defRPr/>
            </a:pPr>
            <a:fld id="{5A9B2C62-FE30-453D-946B-754E9E42C845}" type="slidenum">
              <a:rPr lang="en-US" altLang="ko-KR"/>
              <a:pPr rtl="0">
                <a:defRPr/>
              </a:pPr>
              <a:t>11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8207960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개체 틀 21">
            <a:extLst>
              <a:ext uri="{FF2B5EF4-FFF2-40B4-BE49-F238E27FC236}">
                <a16:creationId xmlns:a16="http://schemas.microsoft.com/office/drawing/2014/main" id="{F2964EA8-200F-47C5-90C2-1DBA3D6D7CD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28700" y="5078187"/>
            <a:ext cx="3222058" cy="964620"/>
          </a:xfrm>
        </p:spPr>
        <p:txBody>
          <a:bodyPr rtlCol="0">
            <a:noAutofit/>
          </a:bodyPr>
          <a:lstStyle>
            <a:lvl1pPr marL="0" indent="0">
              <a:buNone/>
              <a:defRPr sz="1400">
                <a:solidFill>
                  <a:schemeClr val="accent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2pPr>
            <a:lvl3pPr marL="914400" indent="0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3" name="그림 개체 틀 19">
            <a:extLst>
              <a:ext uri="{FF2B5EF4-FFF2-40B4-BE49-F238E27FC236}">
                <a16:creationId xmlns:a16="http://schemas.microsoft.com/office/drawing/2014/main" id="{7878E298-5074-4E51-993E-34931A897F1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21413" y="0"/>
            <a:ext cx="4941887" cy="5726113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cxnSp>
        <p:nvCxnSpPr>
          <p:cNvPr id="15" name="직선 연결선(S) 14">
            <a:extLst>
              <a:ext uri="{FF2B5EF4-FFF2-40B4-BE49-F238E27FC236}">
                <a16:creationId xmlns:a16="http://schemas.microsoft.com/office/drawing/2014/main" id="{42D26D0E-18C6-4DB1-B3A5-75E29BD65B17}"/>
              </a:ext>
            </a:extLst>
          </p:cNvPr>
          <p:cNvCxnSpPr>
            <a:cxnSpLocks/>
          </p:cNvCxnSpPr>
          <p:nvPr userDrawn="1"/>
        </p:nvCxnSpPr>
        <p:spPr>
          <a:xfrm>
            <a:off x="1028700" y="457211"/>
            <a:ext cx="1142999" cy="0"/>
          </a:xfrm>
          <a:prstGeom prst="line">
            <a:avLst/>
          </a:prstGeom>
          <a:noFill/>
          <a:ln w="15875" cap="flat" cmpd="sng" algn="ctr">
            <a:solidFill>
              <a:schemeClr val="accent2">
                <a:lumMod val="50000"/>
              </a:schemeClr>
            </a:solidFill>
            <a:prstDash val="solid"/>
            <a:miter lim="800000"/>
          </a:ln>
          <a:effectLst/>
        </p:spPr>
      </p:cxnSp>
      <p:sp>
        <p:nvSpPr>
          <p:cNvPr id="2" name="제목 1">
            <a:extLst>
              <a:ext uri="{FF2B5EF4-FFF2-40B4-BE49-F238E27FC236}">
                <a16:creationId xmlns:a16="http://schemas.microsoft.com/office/drawing/2014/main" id="{3989B90B-5C3C-4760-9360-5AE10BF87B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513" y="876299"/>
            <a:ext cx="5181486" cy="2242441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90000"/>
              </a:lnSpc>
              <a:defRPr lang="en-US" sz="7200">
                <a:solidFill>
                  <a:schemeClr val="accent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</a:lstStyle>
          <a:p>
            <a:pPr marL="0" lvl="0" indent="0" rtl="0">
              <a:lnSpc>
                <a:spcPts val="6500"/>
              </a:lnSpc>
              <a:spcBef>
                <a:spcPts val="1000"/>
              </a:spcBef>
              <a:buFont typeface="Arial" panose="020B0604020202020204" pitchFamily="34" charset="0"/>
            </a:pPr>
            <a:r>
              <a:rPr lang="ko-KR" altLang="en-US" noProof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3 열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그림 개체 틀 16">
            <a:extLst>
              <a:ext uri="{FF2B5EF4-FFF2-40B4-BE49-F238E27FC236}">
                <a16:creationId xmlns:a16="http://schemas.microsoft.com/office/drawing/2014/main" id="{0337C3D7-7DDB-42A8-901A-EC153DD2745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10300" y="0"/>
            <a:ext cx="4953000" cy="3302000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27B95226-A076-4D55-B408-1389A2F8C7A0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028700" y="3556002"/>
            <a:ext cx="3108960" cy="2286000"/>
          </a:xfrm>
        </p:spPr>
        <p:txBody>
          <a:bodyPr rtlCol="0">
            <a:normAutofit/>
          </a:bodyPr>
          <a:lstStyle>
            <a:lvl1pPr>
              <a:defRPr>
                <a:solidFill>
                  <a:schemeClr val="accent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b="0" i="0" u="none" strike="noStrike" kern="1200" cap="none" spc="0" normalizeH="0" noProof="0">
                <a:ln>
                  <a:noFill/>
                </a:ln>
                <a:solidFill>
                  <a:srgbClr val="C0C9C2">
                    <a:lumMod val="50000"/>
                  </a:srgbClr>
                </a:solidFill>
                <a:effectLst/>
                <a:uLnTx/>
                <a:uFillTx/>
                <a:latin typeface="Biome Light" panose="020B0303030204020804" pitchFamily="34" charset="0"/>
                <a:ea typeface="+mn-ea"/>
                <a:cs typeface="Biome Light" panose="020B0303030204020804" pitchFamily="34" charset="0"/>
              </a:rPr>
              <a:t>텍스트 삽입</a:t>
            </a:r>
            <a:endParaRPr lang="ko-KR" altLang="en-US" sz="1400">
              <a:solidFill>
                <a:srgbClr val="C0C9C2">
                  <a:lumMod val="50000"/>
                </a:srgbClr>
              </a:solidFill>
              <a:latin typeface="Biome Light" panose="020B0303030204020804" pitchFamily="34" charset="0"/>
              <a:cs typeface="Biome Light" panose="020B03030302040208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C0C9C2">
                  <a:lumMod val="50000"/>
                </a:srgbClr>
              </a:solidFill>
              <a:effectLst/>
              <a:uLnTx/>
              <a:uFillTx/>
              <a:latin typeface="Biome Light" panose="020B0303030204020804" pitchFamily="34" charset="0"/>
              <a:ea typeface="+mn-ea"/>
              <a:cs typeface="Biome Light" panose="020B03030302040208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C0C9C2">
                  <a:lumMod val="50000"/>
                </a:srgbClr>
              </a:solidFill>
              <a:effectLst/>
              <a:uLnTx/>
              <a:uFillTx/>
              <a:latin typeface="Biome Light" panose="020B0303030204020804" pitchFamily="34" charset="0"/>
              <a:ea typeface="+mn-ea"/>
              <a:cs typeface="Biome Light" panose="020B0303030204020804" pitchFamily="34" charset="0"/>
            </a:endParaRPr>
          </a:p>
          <a:p>
            <a:pPr rtl="0"/>
            <a:endParaRPr lang="ko-KR" altLang="en-US" sz="1600">
              <a:solidFill>
                <a:schemeClr val="tx2">
                  <a:lumMod val="50000"/>
                </a:schemeClr>
              </a:solidFill>
              <a:latin typeface="Biome Light" panose="020B0303030204020804" pitchFamily="34" charset="0"/>
              <a:cs typeface="Biome Light" panose="020B0303030204020804" pitchFamily="34" charset="0"/>
            </a:endParaRPr>
          </a:p>
        </p:txBody>
      </p: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86673F10-179D-4539-AA33-AE34EC0457EF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4541520" y="3556001"/>
            <a:ext cx="3108960" cy="2285999"/>
          </a:xfrm>
        </p:spPr>
        <p:txBody>
          <a:bodyPr rtlCol="0">
            <a:normAutofit/>
          </a:bodyPr>
          <a:lstStyle>
            <a:lvl1pPr>
              <a:defRPr>
                <a:solidFill>
                  <a:schemeClr val="accent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b="0" i="0" u="none" strike="noStrike" kern="1200" cap="none" spc="0" normalizeH="0" noProof="0">
                <a:ln>
                  <a:noFill/>
                </a:ln>
                <a:solidFill>
                  <a:srgbClr val="C0C9C2">
                    <a:lumMod val="50000"/>
                  </a:srgbClr>
                </a:solidFill>
                <a:effectLst/>
                <a:uLnTx/>
                <a:uFillTx/>
                <a:latin typeface="Biome Light" panose="020B0303030204020804" pitchFamily="34" charset="0"/>
                <a:ea typeface="+mn-ea"/>
                <a:cs typeface="Biome Light" panose="020B0303030204020804" pitchFamily="34" charset="0"/>
              </a:rPr>
              <a:t>텍스트 삽입</a:t>
            </a:r>
            <a:endParaRPr lang="ko-KR" altLang="en-US" sz="1400">
              <a:solidFill>
                <a:srgbClr val="C0C9C2">
                  <a:lumMod val="50000"/>
                </a:srgbClr>
              </a:solidFill>
              <a:latin typeface="Biome Light" panose="020B0303030204020804" pitchFamily="34" charset="0"/>
              <a:cs typeface="Biome Light" panose="020B03030302040208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C0C9C2">
                  <a:lumMod val="50000"/>
                </a:srgbClr>
              </a:solidFill>
              <a:effectLst/>
              <a:uLnTx/>
              <a:uFillTx/>
              <a:latin typeface="Biome Light" panose="020B0303030204020804" pitchFamily="34" charset="0"/>
              <a:ea typeface="+mn-ea"/>
              <a:cs typeface="Biome Light" panose="020B03030302040208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C0C9C2">
                  <a:lumMod val="50000"/>
                </a:srgbClr>
              </a:solidFill>
              <a:effectLst/>
              <a:uLnTx/>
              <a:uFillTx/>
              <a:latin typeface="Biome Light" panose="020B0303030204020804" pitchFamily="34" charset="0"/>
              <a:ea typeface="+mn-ea"/>
              <a:cs typeface="Biome Light" panose="020B0303030204020804" pitchFamily="34" charset="0"/>
            </a:endParaRPr>
          </a:p>
          <a:p>
            <a:pPr rtl="0"/>
            <a:endParaRPr lang="ko-KR" altLang="en-US" sz="1600">
              <a:solidFill>
                <a:schemeClr val="tx2">
                  <a:lumMod val="50000"/>
                </a:schemeClr>
              </a:solidFill>
              <a:latin typeface="Biome Light" panose="020B0303030204020804" pitchFamily="34" charset="0"/>
              <a:cs typeface="Biome Light" panose="020B0303030204020804" pitchFamily="34" charset="0"/>
            </a:endParaRPr>
          </a:p>
        </p:txBody>
      </p:sp>
      <p:sp>
        <p:nvSpPr>
          <p:cNvPr id="19" name="내용 개체 틀 2">
            <a:extLst>
              <a:ext uri="{FF2B5EF4-FFF2-40B4-BE49-F238E27FC236}">
                <a16:creationId xmlns:a16="http://schemas.microsoft.com/office/drawing/2014/main" id="{EB6CFC30-1A59-4D28-9E30-0FF7D632C6A2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8054340" y="3556001"/>
            <a:ext cx="3108960" cy="2285999"/>
          </a:xfrm>
        </p:spPr>
        <p:txBody>
          <a:bodyPr rtlCol="0">
            <a:normAutofit/>
          </a:bodyPr>
          <a:lstStyle>
            <a:lvl1pPr>
              <a:defRPr>
                <a:solidFill>
                  <a:schemeClr val="accent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b="0" i="0" u="none" strike="noStrike" kern="1200" cap="none" spc="0" normalizeH="0" noProof="0">
                <a:ln>
                  <a:noFill/>
                </a:ln>
                <a:solidFill>
                  <a:srgbClr val="C0C9C2">
                    <a:lumMod val="50000"/>
                  </a:srgbClr>
                </a:solidFill>
                <a:effectLst/>
                <a:uLnTx/>
                <a:uFillTx/>
                <a:latin typeface="Biome Light" panose="020B0303030204020804" pitchFamily="34" charset="0"/>
                <a:ea typeface="+mn-ea"/>
                <a:cs typeface="Biome Light" panose="020B0303030204020804" pitchFamily="34" charset="0"/>
              </a:rPr>
              <a:t>텍스트 삽입</a:t>
            </a:r>
            <a:endParaRPr lang="ko-KR" altLang="en-US" sz="1400">
              <a:solidFill>
                <a:srgbClr val="C0C9C2">
                  <a:lumMod val="50000"/>
                </a:srgbClr>
              </a:solidFill>
              <a:latin typeface="Biome Light" panose="020B0303030204020804" pitchFamily="34" charset="0"/>
              <a:cs typeface="Biome Light" panose="020B03030302040208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C0C9C2">
                  <a:lumMod val="50000"/>
                </a:srgbClr>
              </a:solidFill>
              <a:effectLst/>
              <a:uLnTx/>
              <a:uFillTx/>
              <a:latin typeface="Biome Light" panose="020B0303030204020804" pitchFamily="34" charset="0"/>
              <a:ea typeface="+mn-ea"/>
              <a:cs typeface="Biome Light" panose="020B03030302040208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C0C9C2">
                  <a:lumMod val="50000"/>
                </a:srgbClr>
              </a:solidFill>
              <a:effectLst/>
              <a:uLnTx/>
              <a:uFillTx/>
              <a:latin typeface="Biome Light" panose="020B0303030204020804" pitchFamily="34" charset="0"/>
              <a:ea typeface="+mn-ea"/>
              <a:cs typeface="Biome Light" panose="020B0303030204020804" pitchFamily="34" charset="0"/>
            </a:endParaRPr>
          </a:p>
          <a:p>
            <a:pPr rtl="0"/>
            <a:endParaRPr lang="ko-KR" altLang="en-US" sz="1600">
              <a:solidFill>
                <a:schemeClr val="tx2">
                  <a:lumMod val="50000"/>
                </a:schemeClr>
              </a:solidFill>
              <a:latin typeface="Biome Light" panose="020B0303030204020804" pitchFamily="34" charset="0"/>
              <a:cs typeface="Biome Light" panose="020B0303030204020804" pitchFamily="34" charset="0"/>
            </a:endParaRPr>
          </a:p>
        </p:txBody>
      </p:sp>
      <p:sp>
        <p:nvSpPr>
          <p:cNvPr id="24" name="날짜 개체 틀 3">
            <a:extLst>
              <a:ext uri="{FF2B5EF4-FFF2-40B4-BE49-F238E27FC236}">
                <a16:creationId xmlns:a16="http://schemas.microsoft.com/office/drawing/2014/main" id="{C4F3CC75-F9FA-4F77-9DD5-7E6C0F5C98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9A27140C-48BF-4DC0-82FC-51E08802436A}" type="datetime1">
              <a:rPr lang="ko-KR" altLang="en-US" smtClean="0"/>
              <a:t>2023-12-13</a:t>
            </a:fld>
            <a:endParaRPr lang="ko-KR" altLang="en-US"/>
          </a:p>
        </p:txBody>
      </p:sp>
      <p:sp>
        <p:nvSpPr>
          <p:cNvPr id="25" name="슬라이드 번호 개체 틀 5">
            <a:extLst>
              <a:ext uri="{FF2B5EF4-FFF2-40B4-BE49-F238E27FC236}">
                <a16:creationId xmlns:a16="http://schemas.microsoft.com/office/drawing/2014/main" id="{93B5B65C-5DE0-4F81-8115-758CDB591F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54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iome Light" panose="020B0303030204020804" pitchFamily="34" charset="0"/>
              </a:defRPr>
            </a:lvl1pPr>
          </a:lstStyle>
          <a:p>
            <a:fld id="{294A09A9-5501-47C1-A89A-A340965A2BE2}" type="slidenum">
              <a:rPr lang="en-US" altLang="ko-KR" smtClean="0"/>
              <a:pPr/>
              <a:t>‹#›</a:t>
            </a:fld>
            <a:endParaRPr lang="ko-KR" altLang="en-US"/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EF4A2ACE-2D85-4F78-818F-BBA6F6F0CC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5530" y="539225"/>
            <a:ext cx="3924300" cy="2434386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7200" dirty="0">
                <a:solidFill>
                  <a:schemeClr val="accent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</a:lstStyle>
          <a:p>
            <a:pPr marL="0" lvl="0" indent="0" rtl="0">
              <a:spcBef>
                <a:spcPts val="1000"/>
              </a:spcBef>
              <a:buFont typeface="Arial" panose="020B0604020202020204" pitchFamily="34" charset="0"/>
            </a:pPr>
            <a:r>
              <a:rPr lang="ko-KR" altLang="en-US"/>
              <a:t>제목을 추가하려면 클릭하세요</a:t>
            </a:r>
            <a:r>
              <a:rPr lang="en-US" altLang="ko-KR"/>
              <a:t>.</a:t>
            </a:r>
          </a:p>
        </p:txBody>
      </p:sp>
      <p:cxnSp>
        <p:nvCxnSpPr>
          <p:cNvPr id="3" name="직선 연결선(S) 2">
            <a:extLst>
              <a:ext uri="{FF2B5EF4-FFF2-40B4-BE49-F238E27FC236}">
                <a16:creationId xmlns:a16="http://schemas.microsoft.com/office/drawing/2014/main" id="{E4DCD8D3-DF79-446E-9961-5797EE888B4C}"/>
              </a:ext>
            </a:extLst>
          </p:cNvPr>
          <p:cNvCxnSpPr>
            <a:cxnSpLocks/>
          </p:cNvCxnSpPr>
          <p:nvPr userDrawn="1"/>
        </p:nvCxnSpPr>
        <p:spPr>
          <a:xfrm>
            <a:off x="1028700" y="457211"/>
            <a:ext cx="1142999" cy="0"/>
          </a:xfrm>
          <a:prstGeom prst="line">
            <a:avLst/>
          </a:prstGeom>
          <a:ln w="15875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92005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요약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날짜 개체 틀 3">
            <a:extLst>
              <a:ext uri="{FF2B5EF4-FFF2-40B4-BE49-F238E27FC236}">
                <a16:creationId xmlns:a16="http://schemas.microsoft.com/office/drawing/2014/main" id="{FCB4EDDC-C544-421C-905C-A4D40D98A5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D6AF0530-E1D1-411E-8BE5-C5533D8078A4}" type="datetime1">
              <a:rPr lang="ko-KR" altLang="en-US" smtClean="0"/>
              <a:t>2023-12-13</a:t>
            </a:fld>
            <a:endParaRPr lang="ko-KR" altLang="en-US"/>
          </a:p>
        </p:txBody>
      </p:sp>
      <p:sp>
        <p:nvSpPr>
          <p:cNvPr id="16" name="슬라이드 번호 개체 틀 5">
            <a:extLst>
              <a:ext uri="{FF2B5EF4-FFF2-40B4-BE49-F238E27FC236}">
                <a16:creationId xmlns:a16="http://schemas.microsoft.com/office/drawing/2014/main" id="{D9CBFDBF-2D2B-469A-9B2F-72F90474FB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54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iome Light" panose="020B0303030204020804" pitchFamily="34" charset="0"/>
              </a:defRPr>
            </a:lvl1pPr>
          </a:lstStyle>
          <a:p>
            <a:fld id="{294A09A9-5501-47C1-A89A-A340965A2BE2}" type="slidenum">
              <a:rPr lang="en-US" altLang="ko-KR" smtClean="0"/>
              <a:pPr/>
              <a:t>‹#›</a:t>
            </a:fld>
            <a:endParaRPr lang="ko-KR" altLang="en-US">
              <a:latin typeface="맑은 고딕" panose="020B050302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1BA55D6-2810-4163-9D43-FEDA674E2D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6829" y="573503"/>
            <a:ext cx="10156826" cy="1369591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7200">
                <a:solidFill>
                  <a:schemeClr val="accent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</a:lstStyle>
          <a:p>
            <a:pPr lvl="0" rtl="0"/>
            <a:r>
              <a:rPr lang="ko-KR" altLang="en-US" noProof="0"/>
              <a:t>제목을 추가하려면 클릭하세요</a:t>
            </a:r>
            <a:r>
              <a:rPr lang="en-US" altLang="ko-KR" noProof="0"/>
              <a:t>.</a:t>
            </a:r>
          </a:p>
        </p:txBody>
      </p:sp>
      <p:cxnSp>
        <p:nvCxnSpPr>
          <p:cNvPr id="3" name="직선 연결선(S) 2">
            <a:extLst>
              <a:ext uri="{FF2B5EF4-FFF2-40B4-BE49-F238E27FC236}">
                <a16:creationId xmlns:a16="http://schemas.microsoft.com/office/drawing/2014/main" id="{C9E87E0B-D644-4037-B322-715C648BAD3B}"/>
              </a:ext>
            </a:extLst>
          </p:cNvPr>
          <p:cNvCxnSpPr>
            <a:cxnSpLocks/>
          </p:cNvCxnSpPr>
          <p:nvPr userDrawn="1"/>
        </p:nvCxnSpPr>
        <p:spPr>
          <a:xfrm>
            <a:off x="1028700" y="457211"/>
            <a:ext cx="1142999" cy="0"/>
          </a:xfrm>
          <a:prstGeom prst="line">
            <a:avLst/>
          </a:prstGeom>
          <a:ln w="15875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64195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연락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그림 개체 틀 15">
            <a:extLst>
              <a:ext uri="{FF2B5EF4-FFF2-40B4-BE49-F238E27FC236}">
                <a16:creationId xmlns:a16="http://schemas.microsoft.com/office/drawing/2014/main" id="{940246AD-CE4F-4FD8-BCF6-5BA9ED62ACD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10300" y="3543302"/>
            <a:ext cx="4953000" cy="2849562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10" name="그림 개체 틀 13">
            <a:extLst>
              <a:ext uri="{FF2B5EF4-FFF2-40B4-BE49-F238E27FC236}">
                <a16:creationId xmlns:a16="http://schemas.microsoft.com/office/drawing/2014/main" id="{F8ECBB79-D5D3-4ECE-99F9-1B6834629E4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10300" y="465138"/>
            <a:ext cx="4953000" cy="2849562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11" name="텍스트 개체 틀 22">
            <a:extLst>
              <a:ext uri="{FF2B5EF4-FFF2-40B4-BE49-F238E27FC236}">
                <a16:creationId xmlns:a16="http://schemas.microsoft.com/office/drawing/2014/main" id="{C667C6DE-A3D4-4738-B7FC-43FB39FD7A2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61917" y="517972"/>
            <a:ext cx="2956560" cy="1333500"/>
          </a:xfrm>
        </p:spPr>
        <p:txBody>
          <a:bodyPr rtlCol="0">
            <a:noAutofit/>
          </a:bodyPr>
          <a:lstStyle>
            <a:lvl1pPr marL="0" indent="0">
              <a:lnSpc>
                <a:spcPct val="90000"/>
              </a:lnSpc>
              <a:buNone/>
              <a:defRPr sz="8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01</a:t>
            </a:r>
          </a:p>
        </p:txBody>
      </p:sp>
      <p:sp>
        <p:nvSpPr>
          <p:cNvPr id="12" name="텍스트 개체 틀 18">
            <a:extLst>
              <a:ext uri="{FF2B5EF4-FFF2-40B4-BE49-F238E27FC236}">
                <a16:creationId xmlns:a16="http://schemas.microsoft.com/office/drawing/2014/main" id="{12C18C04-19C8-4ECC-83E8-6E65128CEF4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40130" y="2009776"/>
            <a:ext cx="3924300" cy="2849562"/>
          </a:xfrm>
        </p:spPr>
        <p:txBody>
          <a:bodyPr rtlCol="0">
            <a:normAutofit/>
          </a:bodyPr>
          <a:lstStyle>
            <a:lvl1pPr marL="0" indent="0">
              <a:buNone/>
              <a:defRPr sz="160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>
                <a:solidFill>
                  <a:schemeClr val="tx2">
                    <a:lumMod val="50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2">
                    <a:lumMod val="50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2">
                    <a:lumMod val="50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2">
                    <a:lumMod val="50000"/>
                  </a:schemeClr>
                </a:solidFill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4D14E5D8-EB42-4C87-B4AE-4746909A2D3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39813" y="5067300"/>
            <a:ext cx="3913187" cy="1319213"/>
          </a:xfrm>
        </p:spPr>
        <p:txBody>
          <a:bodyPr rtlCol="0">
            <a:normAutofit/>
          </a:bodyPr>
          <a:lstStyle>
            <a:lvl1pPr>
              <a:defRPr lang="en-US" sz="1600" kern="1200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0" name="날짜 개체 틀 3">
            <a:extLst>
              <a:ext uri="{FF2B5EF4-FFF2-40B4-BE49-F238E27FC236}">
                <a16:creationId xmlns:a16="http://schemas.microsoft.com/office/drawing/2014/main" id="{0649945F-7BBD-4042-AA34-709CE3402EE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DEC86007-3E13-4E2A-8CC5-49E67E4096E9}" type="datetime1">
              <a:rPr lang="ko-KR" altLang="en-US" smtClean="0"/>
              <a:t>2023-12-13</a:t>
            </a:fld>
            <a:endParaRPr lang="ko-KR" altLang="en-US"/>
          </a:p>
        </p:txBody>
      </p:sp>
      <p:sp>
        <p:nvSpPr>
          <p:cNvPr id="21" name="슬라이드 번호 개체 틀 5">
            <a:extLst>
              <a:ext uri="{FF2B5EF4-FFF2-40B4-BE49-F238E27FC236}">
                <a16:creationId xmlns:a16="http://schemas.microsoft.com/office/drawing/2014/main" id="{51936C4A-DE5F-4BFE-AED0-47E48CD460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54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iome Light" panose="020B0303030204020804" pitchFamily="34" charset="0"/>
              </a:defRPr>
            </a:lvl1pPr>
          </a:lstStyle>
          <a:p>
            <a:fld id="{294A09A9-5501-47C1-A89A-A340965A2BE2}" type="slidenum">
              <a:rPr lang="en-US" altLang="ko-KR" smtClean="0"/>
              <a:pPr/>
              <a:t>‹#›</a:t>
            </a:fld>
            <a:endParaRPr lang="ko-KR" altLang="en-US">
              <a:latin typeface="맑은 고딕" panose="020B0503020000020004" pitchFamily="50" charset="-127"/>
            </a:endParaRPr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F981B703-4F1F-41A6-AD71-3FFB2820FF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40130" y="465136"/>
            <a:ext cx="3935647" cy="1340615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dirty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</a:lstStyle>
          <a:p>
            <a:pPr marL="0" lvl="0" indent="0" rtl="0">
              <a:spcBef>
                <a:spcPts val="1000"/>
              </a:spcBef>
              <a:buFont typeface="Arial" panose="020B0604020202020204" pitchFamily="34" charset="0"/>
            </a:pPr>
            <a:r>
              <a:rPr lang="ko-KR" altLang="en-US" noProof="0"/>
              <a:t>제목</a:t>
            </a:r>
          </a:p>
        </p:txBody>
      </p:sp>
    </p:spTree>
    <p:extLst>
      <p:ext uri="{BB962C8B-B14F-4D97-AF65-F5344CB8AC3E}">
        <p14:creationId xmlns:p14="http://schemas.microsoft.com/office/powerpoint/2010/main" val="4351659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안건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텍스트 개체 틀 27">
            <a:extLst>
              <a:ext uri="{FF2B5EF4-FFF2-40B4-BE49-F238E27FC236}">
                <a16:creationId xmlns:a16="http://schemas.microsoft.com/office/drawing/2014/main" id="{661D25CF-5413-4949-A54A-8716608406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258050" y="2000250"/>
            <a:ext cx="4667250" cy="3398837"/>
          </a:xfrm>
        </p:spPr>
        <p:txBody>
          <a:bodyPr rtlCol="0">
            <a:normAutofit/>
          </a:bodyPr>
          <a:lstStyle>
            <a:lvl1pPr marL="0" indent="0">
              <a:lnSpc>
                <a:spcPct val="150000"/>
              </a:lnSpc>
              <a:buNone/>
              <a:defRPr sz="2000">
                <a:solidFill>
                  <a:schemeClr val="accent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5" name="날짜 개체 틀 3">
            <a:extLst>
              <a:ext uri="{FF2B5EF4-FFF2-40B4-BE49-F238E27FC236}">
                <a16:creationId xmlns:a16="http://schemas.microsoft.com/office/drawing/2014/main" id="{224E3A4F-8479-4D38-A6D4-85F0883F379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213F1C87-C6F6-424B-BC37-EA977585DE2B}" type="datetime1">
              <a:rPr lang="ko-KR" altLang="en-US" smtClean="0"/>
              <a:t>2023-12-13</a:t>
            </a:fld>
            <a:endParaRPr lang="ko-KR" altLang="en-US"/>
          </a:p>
        </p:txBody>
      </p:sp>
      <p:sp>
        <p:nvSpPr>
          <p:cNvPr id="36" name="슬라이드 번호 개체 틀 5">
            <a:extLst>
              <a:ext uri="{FF2B5EF4-FFF2-40B4-BE49-F238E27FC236}">
                <a16:creationId xmlns:a16="http://schemas.microsoft.com/office/drawing/2014/main" id="{D5A5341A-4863-40E8-8B9A-FB4E719257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54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iome Light" panose="020B0303030204020804" pitchFamily="34" charset="0"/>
              </a:defRPr>
            </a:lvl1pPr>
          </a:lstStyle>
          <a:p>
            <a:fld id="{294A09A9-5501-47C1-A89A-A340965A2BE2}" type="slidenum">
              <a:rPr lang="en-US" altLang="ko-KR" smtClean="0"/>
              <a:pPr/>
              <a:t>‹#›</a:t>
            </a:fld>
            <a:endParaRPr lang="ko-KR" altLang="en-US">
              <a:latin typeface="맑은 고딕" panose="020B050302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AD2FED0-CD95-48B0-B54A-1F64F952C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513" y="876299"/>
            <a:ext cx="5181486" cy="2242441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7200">
                <a:solidFill>
                  <a:schemeClr val="accent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</a:lstStyle>
          <a:p>
            <a:pPr marL="0" lvl="0" indent="0" rtl="0">
              <a:lnSpc>
                <a:spcPts val="6500"/>
              </a:lnSpc>
              <a:spcBef>
                <a:spcPts val="1000"/>
              </a:spcBef>
              <a:buFont typeface="Arial" panose="020B0604020202020204" pitchFamily="34" charset="0"/>
            </a:pPr>
            <a:r>
              <a:rPr lang="ko-KR" altLang="en-US" noProof="0"/>
              <a:t>마스터 제목 스타일 편집</a:t>
            </a:r>
          </a:p>
        </p:txBody>
      </p:sp>
      <p:cxnSp>
        <p:nvCxnSpPr>
          <p:cNvPr id="3" name="직선 연결선(S) 2">
            <a:extLst>
              <a:ext uri="{FF2B5EF4-FFF2-40B4-BE49-F238E27FC236}">
                <a16:creationId xmlns:a16="http://schemas.microsoft.com/office/drawing/2014/main" id="{68EF5E91-A275-4181-9C62-BC0773AD0512}"/>
              </a:ext>
            </a:extLst>
          </p:cNvPr>
          <p:cNvCxnSpPr>
            <a:cxnSpLocks/>
          </p:cNvCxnSpPr>
          <p:nvPr userDrawn="1"/>
        </p:nvCxnSpPr>
        <p:spPr>
          <a:xfrm>
            <a:off x="1028700" y="457211"/>
            <a:ext cx="1142999" cy="0"/>
          </a:xfrm>
          <a:prstGeom prst="line">
            <a:avLst/>
          </a:prstGeom>
          <a:ln w="15875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22712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개요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그림 개체 틀 15">
            <a:extLst>
              <a:ext uri="{FF2B5EF4-FFF2-40B4-BE49-F238E27FC236}">
                <a16:creationId xmlns:a16="http://schemas.microsoft.com/office/drawing/2014/main" id="{423630CA-0A51-4B04-A57B-9E412A8FCD1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847137" y="3862387"/>
            <a:ext cx="2316163" cy="2538413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16" name="그림 개체 틀 15">
            <a:extLst>
              <a:ext uri="{FF2B5EF4-FFF2-40B4-BE49-F238E27FC236}">
                <a16:creationId xmlns:a16="http://schemas.microsoft.com/office/drawing/2014/main" id="{3C994AE8-9E30-418E-8361-5D851AFA42C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10300" y="3854450"/>
            <a:ext cx="2316163" cy="2538413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14" name="그림 개체 틀 13">
            <a:extLst>
              <a:ext uri="{FF2B5EF4-FFF2-40B4-BE49-F238E27FC236}">
                <a16:creationId xmlns:a16="http://schemas.microsoft.com/office/drawing/2014/main" id="{3D4E5783-2917-458E-BE61-F3D5AAA8F97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10300" y="465138"/>
            <a:ext cx="4953000" cy="3090862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23" name="텍스트 개체 틀 22">
            <a:extLst>
              <a:ext uri="{FF2B5EF4-FFF2-40B4-BE49-F238E27FC236}">
                <a16:creationId xmlns:a16="http://schemas.microsoft.com/office/drawing/2014/main" id="{B1D734B5-5F1C-4E34-81FF-AD75105E839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61917" y="517972"/>
            <a:ext cx="2956560" cy="1333500"/>
          </a:xfrm>
        </p:spPr>
        <p:txBody>
          <a:bodyPr rtlCol="0">
            <a:noAutofit/>
          </a:bodyPr>
          <a:lstStyle>
            <a:lvl1pPr marL="0" indent="0">
              <a:lnSpc>
                <a:spcPct val="90000"/>
              </a:lnSpc>
              <a:buNone/>
              <a:defRPr sz="8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01</a:t>
            </a:r>
          </a:p>
        </p:txBody>
      </p:sp>
      <p:sp>
        <p:nvSpPr>
          <p:cNvPr id="19" name="텍스트 개체 틀 18">
            <a:extLst>
              <a:ext uri="{FF2B5EF4-FFF2-40B4-BE49-F238E27FC236}">
                <a16:creationId xmlns:a16="http://schemas.microsoft.com/office/drawing/2014/main" id="{65757DE8-43D6-4A47-ABC9-B39EC8016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40130" y="2009775"/>
            <a:ext cx="3924300" cy="4391025"/>
          </a:xfrm>
        </p:spPr>
        <p:txBody>
          <a:bodyPr rtlCol="0">
            <a:normAutofit/>
          </a:bodyPr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accent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>
                <a:solidFill>
                  <a:schemeClr val="tx2">
                    <a:lumMod val="50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2">
                    <a:lumMod val="50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2">
                    <a:lumMod val="50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2">
                    <a:lumMod val="50000"/>
                  </a:schemeClr>
                </a:solidFill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0" name="날짜 개체 틀 3">
            <a:extLst>
              <a:ext uri="{FF2B5EF4-FFF2-40B4-BE49-F238E27FC236}">
                <a16:creationId xmlns:a16="http://schemas.microsoft.com/office/drawing/2014/main" id="{984C97B0-0D42-4831-9ABD-390370C0F0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038C3619-C2FB-43AF-9DBF-1519FAE54AED}" type="datetime1">
              <a:rPr lang="ko-KR" altLang="en-US" smtClean="0"/>
              <a:t>2023-12-13</a:t>
            </a:fld>
            <a:endParaRPr lang="ko-KR" altLang="en-US"/>
          </a:p>
        </p:txBody>
      </p:sp>
      <p:sp>
        <p:nvSpPr>
          <p:cNvPr id="31" name="슬라이드 번호 개체 틀 5">
            <a:extLst>
              <a:ext uri="{FF2B5EF4-FFF2-40B4-BE49-F238E27FC236}">
                <a16:creationId xmlns:a16="http://schemas.microsoft.com/office/drawing/2014/main" id="{CE8438DF-723C-49AB-AD18-1C40F107F5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54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iome Light" panose="020B0303030204020804" pitchFamily="34" charset="0"/>
              </a:defRPr>
            </a:lvl1pPr>
          </a:lstStyle>
          <a:p>
            <a:fld id="{294A09A9-5501-47C1-A89A-A340965A2BE2}" type="slidenum">
              <a:rPr lang="en-US" altLang="ko-KR" smtClean="0"/>
              <a:pPr/>
              <a:t>‹#›</a:t>
            </a:fld>
            <a:endParaRPr lang="ko-KR" altLang="en-US">
              <a:latin typeface="맑은 고딕" panose="020B050302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032FDE8-62A6-4290-88E6-2795313DE2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8700" y="465137"/>
            <a:ext cx="3935647" cy="1340615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>
                <a:solidFill>
                  <a:schemeClr val="accent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</a:lstStyle>
          <a:p>
            <a:pPr marL="0" lvl="0" indent="0" rtl="0">
              <a:spcBef>
                <a:spcPts val="1000"/>
              </a:spcBef>
              <a:buFont typeface="Arial" panose="020B0604020202020204" pitchFamily="34" charset="0"/>
            </a:pPr>
            <a:r>
              <a:rPr lang="ko-KR" altLang="en-US" noProof="0"/>
              <a:t>제목</a:t>
            </a:r>
          </a:p>
        </p:txBody>
      </p:sp>
    </p:spTree>
    <p:extLst>
      <p:ext uri="{BB962C8B-B14F-4D97-AF65-F5344CB8AC3E}">
        <p14:creationId xmlns:p14="http://schemas.microsoft.com/office/powerpoint/2010/main" val="2802635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나누기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텍스트 개체 틀 21">
            <a:extLst>
              <a:ext uri="{FF2B5EF4-FFF2-40B4-BE49-F238E27FC236}">
                <a16:creationId xmlns:a16="http://schemas.microsoft.com/office/drawing/2014/main" id="{BC85317C-3A2D-483F-B913-714129E195A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73045" y="2426610"/>
            <a:ext cx="2378075" cy="1111250"/>
          </a:xfrm>
        </p:spPr>
        <p:txBody>
          <a:bodyPr rtlCol="0">
            <a:noAutofit/>
          </a:bodyPr>
          <a:lstStyle>
            <a:lvl1pPr marL="0" indent="0">
              <a:lnSpc>
                <a:spcPct val="90000"/>
              </a:lnSpc>
              <a:buNone/>
              <a:defRPr sz="88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02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45DFEC7-1EEC-4FF2-868A-9799EA69FE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37155" y="2714986"/>
            <a:ext cx="6674802" cy="65532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>
                <a:solidFill>
                  <a:schemeClr val="accent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</a:lstStyle>
          <a:p>
            <a:pPr marL="0" lvl="0" indent="0" rtl="0">
              <a:spcBef>
                <a:spcPts val="1000"/>
              </a:spcBef>
              <a:buFont typeface="Arial" panose="020B0604020202020204" pitchFamily="34" charset="0"/>
            </a:pPr>
            <a:r>
              <a:rPr lang="ko-KR" altLang="en-US" noProof="0"/>
              <a:t>클릭하여 마스터 편집</a:t>
            </a:r>
          </a:p>
        </p:txBody>
      </p:sp>
    </p:spTree>
    <p:extLst>
      <p:ext uri="{BB962C8B-B14F-4D97-AF65-F5344CB8AC3E}">
        <p14:creationId xmlns:p14="http://schemas.microsoft.com/office/powerpoint/2010/main" val="3010694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차트 및 그래프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날짜 개체 틀 3">
            <a:extLst>
              <a:ext uri="{FF2B5EF4-FFF2-40B4-BE49-F238E27FC236}">
                <a16:creationId xmlns:a16="http://schemas.microsoft.com/office/drawing/2014/main" id="{6E394D08-059F-42CF-AB8C-ED21F3BFB1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2F031306-8634-4DBA-B868-8C7BB8080440}" type="datetime1">
              <a:rPr lang="ko-KR" altLang="en-US" smtClean="0"/>
              <a:t>2023-12-13</a:t>
            </a:fld>
            <a:endParaRPr lang="ko-KR" altLang="en-US"/>
          </a:p>
        </p:txBody>
      </p:sp>
      <p:sp>
        <p:nvSpPr>
          <p:cNvPr id="15" name="슬라이드 번호 개체 틀 5">
            <a:extLst>
              <a:ext uri="{FF2B5EF4-FFF2-40B4-BE49-F238E27FC236}">
                <a16:creationId xmlns:a16="http://schemas.microsoft.com/office/drawing/2014/main" id="{BDF7B388-741A-4181-9A9E-D8FA8EC49D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54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iome Light" panose="020B0303030204020804" pitchFamily="34" charset="0"/>
              </a:defRPr>
            </a:lvl1pPr>
          </a:lstStyle>
          <a:p>
            <a:fld id="{294A09A9-5501-47C1-A89A-A340965A2BE2}" type="slidenum">
              <a:rPr lang="en-US" altLang="ko-KR" smtClean="0"/>
              <a:pPr/>
              <a:t>‹#›</a:t>
            </a:fld>
            <a:endParaRPr lang="ko-KR" altLang="en-US"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24600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인용문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날짜 개체 틀 3">
            <a:extLst>
              <a:ext uri="{FF2B5EF4-FFF2-40B4-BE49-F238E27FC236}">
                <a16:creationId xmlns:a16="http://schemas.microsoft.com/office/drawing/2014/main" id="{6E394D08-059F-42CF-AB8C-ED21F3BFB1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65E8724D-9EF3-462E-8F95-DF4CF3533E5E}" type="datetime1">
              <a:rPr lang="ko-KR" altLang="en-US" smtClean="0"/>
              <a:t>2023-12-13</a:t>
            </a:fld>
            <a:endParaRPr lang="ko-KR" altLang="en-US"/>
          </a:p>
        </p:txBody>
      </p:sp>
      <p:sp>
        <p:nvSpPr>
          <p:cNvPr id="15" name="슬라이드 번호 개체 틀 5">
            <a:extLst>
              <a:ext uri="{FF2B5EF4-FFF2-40B4-BE49-F238E27FC236}">
                <a16:creationId xmlns:a16="http://schemas.microsoft.com/office/drawing/2014/main" id="{BDF7B388-741A-4181-9A9E-D8FA8EC49D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54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iome Light" panose="020B0303030204020804" pitchFamily="34" charset="0"/>
              </a:defRPr>
            </a:lvl1pPr>
          </a:lstStyle>
          <a:p>
            <a:fld id="{294A09A9-5501-47C1-A89A-A340965A2BE2}" type="slidenum">
              <a:rPr lang="en-US" altLang="ko-KR" smtClean="0"/>
              <a:pPr/>
              <a:t>‹#›</a:t>
            </a:fld>
            <a:endParaRPr lang="ko-KR" altLang="en-US">
              <a:latin typeface="맑은 고딕" panose="020B0503020000020004" pitchFamily="50" charset="-127"/>
            </a:endParaRPr>
          </a:p>
        </p:txBody>
      </p:sp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2364FFEF-B933-46C6-A918-A80C987DB70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22147" y="0"/>
            <a:ext cx="3938588" cy="6400800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pic>
        <p:nvPicPr>
          <p:cNvPr id="4" name="그림 3" hidden="1">
            <a:extLst>
              <a:ext uri="{FF2B5EF4-FFF2-40B4-BE49-F238E27FC236}">
                <a16:creationId xmlns:a16="http://schemas.microsoft.com/office/drawing/2014/main" id="{59E5EAF8-68C2-4910-8F66-D9320B9574C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947967" y="2105933"/>
            <a:ext cx="5297883" cy="1024217"/>
          </a:xfrm>
          <a:prstGeom prst="rect">
            <a:avLst/>
          </a:prstGeom>
        </p:spPr>
      </p:pic>
      <p:sp>
        <p:nvSpPr>
          <p:cNvPr id="5" name="제목 4">
            <a:extLst>
              <a:ext uri="{FF2B5EF4-FFF2-40B4-BE49-F238E27FC236}">
                <a16:creationId xmlns:a16="http://schemas.microsoft.com/office/drawing/2014/main" id="{E3BE48E1-D3BE-4B52-B2EC-13A514CB0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7966" y="2105933"/>
            <a:ext cx="5297883" cy="2237467"/>
          </a:xfrm>
        </p:spPr>
        <p:txBody>
          <a:bodyPr rtlCol="0" anchor="t">
            <a:normAutofit/>
          </a:bodyPr>
          <a:lstStyle>
            <a:lvl1pPr>
              <a:lnSpc>
                <a:spcPct val="150000"/>
              </a:lnSpc>
              <a:spcBef>
                <a:spcPts val="1000"/>
              </a:spcBef>
              <a:defRPr sz="2000">
                <a:solidFill>
                  <a:schemeClr val="accent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5167453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시간 표시줄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날짜 개체 틀 3">
            <a:extLst>
              <a:ext uri="{FF2B5EF4-FFF2-40B4-BE49-F238E27FC236}">
                <a16:creationId xmlns:a16="http://schemas.microsoft.com/office/drawing/2014/main" id="{50815B22-13FE-47CD-9F79-73704A278B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58EBFB41-3AD6-4D45-B5FC-A1AB92E3CFDF}" type="datetime1">
              <a:rPr lang="ko-KR" altLang="en-US" smtClean="0"/>
              <a:t>2023-12-13</a:t>
            </a:fld>
            <a:endParaRPr lang="ko-KR" altLang="en-US"/>
          </a:p>
        </p:txBody>
      </p:sp>
      <p:sp>
        <p:nvSpPr>
          <p:cNvPr id="16" name="슬라이드 번호 개체 틀 5">
            <a:extLst>
              <a:ext uri="{FF2B5EF4-FFF2-40B4-BE49-F238E27FC236}">
                <a16:creationId xmlns:a16="http://schemas.microsoft.com/office/drawing/2014/main" id="{D7669539-CB64-44F5-999D-7B9E61F8AF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54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iome Light" panose="020B0303030204020804" pitchFamily="34" charset="0"/>
              </a:defRPr>
            </a:lvl1pPr>
          </a:lstStyle>
          <a:p>
            <a:fld id="{294A09A9-5501-47C1-A89A-A340965A2BE2}" type="slidenum">
              <a:rPr lang="en-US" altLang="ko-KR" smtClean="0"/>
              <a:pPr/>
              <a:t>‹#›</a:t>
            </a:fld>
            <a:endParaRPr lang="ko-KR" altLang="en-US">
              <a:latin typeface="맑은 고딕" panose="020B0503020000020004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22BA076-F3B9-47CB-80C2-BE29F157D044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854075" y="1625600"/>
            <a:ext cx="10499725" cy="4860925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E909627E-FE70-43A1-B0CB-4D4F6C32C2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074" y="122239"/>
            <a:ext cx="10499725" cy="1355724"/>
          </a:xfr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lang="en-US">
                <a:solidFill>
                  <a:schemeClr val="accent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769475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팀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텍스트 개체 틀 22">
            <a:extLst>
              <a:ext uri="{FF2B5EF4-FFF2-40B4-BE49-F238E27FC236}">
                <a16:creationId xmlns:a16="http://schemas.microsoft.com/office/drawing/2014/main" id="{41BF345D-81AF-4851-83A1-62339848905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61917" y="517972"/>
            <a:ext cx="3108960" cy="1333500"/>
          </a:xfrm>
        </p:spPr>
        <p:txBody>
          <a:bodyPr rtlCol="0">
            <a:noAutofit/>
          </a:bodyPr>
          <a:lstStyle>
            <a:lvl1pPr marL="0" indent="0">
              <a:lnSpc>
                <a:spcPct val="90000"/>
              </a:lnSpc>
              <a:buNone/>
              <a:defRPr sz="88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01</a:t>
            </a:r>
          </a:p>
        </p:txBody>
      </p:sp>
      <p:sp>
        <p:nvSpPr>
          <p:cNvPr id="21" name="그림 개체 틀 20">
            <a:extLst>
              <a:ext uri="{FF2B5EF4-FFF2-40B4-BE49-F238E27FC236}">
                <a16:creationId xmlns:a16="http://schemas.microsoft.com/office/drawing/2014/main" id="{EC4F3A57-45ED-498D-858C-3EE63DF129C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36601" y="3552677"/>
            <a:ext cx="1874874" cy="2848123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22" name="그림 개체 틀 20">
            <a:extLst>
              <a:ext uri="{FF2B5EF4-FFF2-40B4-BE49-F238E27FC236}">
                <a16:creationId xmlns:a16="http://schemas.microsoft.com/office/drawing/2014/main" id="{1AC5BB09-E3BA-4948-93B3-EDCAAB80311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101197" y="3552677"/>
            <a:ext cx="1874874" cy="2848123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23" name="그림 개체 틀 20">
            <a:extLst>
              <a:ext uri="{FF2B5EF4-FFF2-40B4-BE49-F238E27FC236}">
                <a16:creationId xmlns:a16="http://schemas.microsoft.com/office/drawing/2014/main" id="{BF83C6B7-5484-4586-8830-098BDCD9C98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66324" y="3552677"/>
            <a:ext cx="1874874" cy="2848123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24" name="그림 개체 틀 20">
            <a:extLst>
              <a:ext uri="{FF2B5EF4-FFF2-40B4-BE49-F238E27FC236}">
                <a16:creationId xmlns:a16="http://schemas.microsoft.com/office/drawing/2014/main" id="{0C5663B1-EED6-4D80-A7C2-19E1366387A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239069" y="3552677"/>
            <a:ext cx="1874874" cy="2848123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25" name="그림 개체 틀 20">
            <a:extLst>
              <a:ext uri="{FF2B5EF4-FFF2-40B4-BE49-F238E27FC236}">
                <a16:creationId xmlns:a16="http://schemas.microsoft.com/office/drawing/2014/main" id="{D21E7B61-407B-40A7-9AF6-0D7E7106BCF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296046" y="3552677"/>
            <a:ext cx="1874874" cy="2848123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30" name="날짜 개체 틀 3">
            <a:extLst>
              <a:ext uri="{FF2B5EF4-FFF2-40B4-BE49-F238E27FC236}">
                <a16:creationId xmlns:a16="http://schemas.microsoft.com/office/drawing/2014/main" id="{415C3ACC-5A8A-46E6-BA0D-90ADD27E2F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E659C0A0-FB6D-4B5B-B8E3-45299AFED68E}" type="datetime1">
              <a:rPr lang="ko-KR" altLang="en-US" smtClean="0"/>
              <a:t>2023-12-13</a:t>
            </a:fld>
            <a:endParaRPr lang="ko-KR" altLang="en-US"/>
          </a:p>
        </p:txBody>
      </p:sp>
      <p:sp>
        <p:nvSpPr>
          <p:cNvPr id="31" name="슬라이드 번호 개체 틀 5">
            <a:extLst>
              <a:ext uri="{FF2B5EF4-FFF2-40B4-BE49-F238E27FC236}">
                <a16:creationId xmlns:a16="http://schemas.microsoft.com/office/drawing/2014/main" id="{0D00A5C2-DCEE-4CB3-9307-61EB88B1D5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54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iome Light" panose="020B0303030204020804" pitchFamily="34" charset="0"/>
              </a:defRPr>
            </a:lvl1pPr>
          </a:lstStyle>
          <a:p>
            <a:fld id="{294A09A9-5501-47C1-A89A-A340965A2BE2}" type="slidenum">
              <a:rPr lang="en-US" altLang="ko-KR" smtClean="0"/>
              <a:pPr/>
              <a:t>‹#›</a:t>
            </a:fld>
            <a:endParaRPr lang="ko-KR" altLang="en-US">
              <a:latin typeface="맑은 고딕" panose="020B050302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3E8CB70-B054-4294-AD29-EE7A75C72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60" y="651507"/>
            <a:ext cx="8991563" cy="1005839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0000"/>
              </a:lnSpc>
              <a:defRPr lang="en-US">
                <a:solidFill>
                  <a:schemeClr val="accent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</a:lstStyle>
          <a:p>
            <a:pPr marL="0" lvl="0" indent="0" rtl="0">
              <a:spcBef>
                <a:spcPts val="1000"/>
              </a:spcBef>
              <a:buFont typeface="Arial" panose="020B0604020202020204" pitchFamily="34" charset="0"/>
            </a:pPr>
            <a:r>
              <a:rPr lang="ko-KR" altLang="en-US" noProof="0"/>
              <a:t>마스터 제목 스타일 편집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8E0D608-4E7A-4014-9F62-CB43A0C8394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36638" y="2717800"/>
            <a:ext cx="1866900" cy="711200"/>
          </a:xfrm>
        </p:spPr>
        <p:txBody>
          <a:bodyPr rtlCol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accent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ko-KR" altLang="en-US" noProof="0"/>
              <a:t>이름</a:t>
            </a:r>
          </a:p>
          <a:p>
            <a:pPr lvl="0" rtl="0"/>
            <a:r>
              <a:rPr lang="ko-KR" altLang="en-US" noProof="0"/>
              <a:t>제목</a:t>
            </a:r>
          </a:p>
        </p:txBody>
      </p:sp>
      <p:sp>
        <p:nvSpPr>
          <p:cNvPr id="26" name="텍스트 개체 틀 3">
            <a:extLst>
              <a:ext uri="{FF2B5EF4-FFF2-40B4-BE49-F238E27FC236}">
                <a16:creationId xmlns:a16="http://schemas.microsoft.com/office/drawing/2014/main" id="{9C3A63B0-4EEA-45BC-A016-5FDA0969EA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086100" y="2718405"/>
            <a:ext cx="1866900" cy="711200"/>
          </a:xfrm>
        </p:spPr>
        <p:txBody>
          <a:bodyPr rtlCol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accent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ko-KR" altLang="en-US" noProof="0"/>
              <a:t>이름</a:t>
            </a:r>
          </a:p>
          <a:p>
            <a:pPr lvl="0" rtl="0"/>
            <a:r>
              <a:rPr lang="ko-KR" altLang="en-US" noProof="0"/>
              <a:t>제목</a:t>
            </a:r>
          </a:p>
        </p:txBody>
      </p:sp>
      <p:sp>
        <p:nvSpPr>
          <p:cNvPr id="27" name="텍스트 개체 틀 3">
            <a:extLst>
              <a:ext uri="{FF2B5EF4-FFF2-40B4-BE49-F238E27FC236}">
                <a16:creationId xmlns:a16="http://schemas.microsoft.com/office/drawing/2014/main" id="{7080679B-5220-4478-B631-7112F870B7A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43500" y="2718405"/>
            <a:ext cx="1866900" cy="711200"/>
          </a:xfrm>
        </p:spPr>
        <p:txBody>
          <a:bodyPr rtlCol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accent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ko-KR" altLang="en-US" noProof="0"/>
              <a:t>이름</a:t>
            </a:r>
          </a:p>
          <a:p>
            <a:pPr lvl="0" rtl="0"/>
            <a:r>
              <a:rPr lang="ko-KR" altLang="en-US" noProof="0"/>
              <a:t>제목</a:t>
            </a:r>
          </a:p>
        </p:txBody>
      </p:sp>
      <p:sp>
        <p:nvSpPr>
          <p:cNvPr id="28" name="텍스트 개체 틀 3">
            <a:extLst>
              <a:ext uri="{FF2B5EF4-FFF2-40B4-BE49-F238E27FC236}">
                <a16:creationId xmlns:a16="http://schemas.microsoft.com/office/drawing/2014/main" id="{9E4F61A3-2797-46FB-ACA7-0443E3BBDD2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239070" y="2718405"/>
            <a:ext cx="1866900" cy="711200"/>
          </a:xfrm>
        </p:spPr>
        <p:txBody>
          <a:bodyPr rtlCol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accent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ko-KR" altLang="en-US" noProof="0"/>
              <a:t>이름</a:t>
            </a:r>
          </a:p>
          <a:p>
            <a:pPr lvl="0" rtl="0"/>
            <a:r>
              <a:rPr lang="ko-KR" altLang="en-US" noProof="0"/>
              <a:t>제목</a:t>
            </a:r>
          </a:p>
        </p:txBody>
      </p:sp>
      <p:sp>
        <p:nvSpPr>
          <p:cNvPr id="29" name="텍스트 개체 틀 3">
            <a:extLst>
              <a:ext uri="{FF2B5EF4-FFF2-40B4-BE49-F238E27FC236}">
                <a16:creationId xmlns:a16="http://schemas.microsoft.com/office/drawing/2014/main" id="{14ED733B-1DE9-4FDC-BD5F-2BE3BB07C93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304020" y="2718405"/>
            <a:ext cx="1866900" cy="711200"/>
          </a:xfrm>
        </p:spPr>
        <p:txBody>
          <a:bodyPr rtlCol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accent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ko-KR" altLang="en-US" noProof="0"/>
              <a:t>이름</a:t>
            </a:r>
          </a:p>
          <a:p>
            <a:pPr lvl="0" rtl="0"/>
            <a:r>
              <a:rPr lang="ko-KR" altLang="en-US" noProof="0"/>
              <a:t>제목</a:t>
            </a:r>
          </a:p>
        </p:txBody>
      </p:sp>
    </p:spTree>
    <p:extLst>
      <p:ext uri="{BB962C8B-B14F-4D97-AF65-F5344CB8AC3E}">
        <p14:creationId xmlns:p14="http://schemas.microsoft.com/office/powerpoint/2010/main" val="24058580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1 열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그림 개체 틀 9">
            <a:extLst>
              <a:ext uri="{FF2B5EF4-FFF2-40B4-BE49-F238E27FC236}">
                <a16:creationId xmlns:a16="http://schemas.microsoft.com/office/drawing/2014/main" id="{B275B11D-8F3F-472B-BBCC-A4F7415AC0A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28700" y="3543300"/>
            <a:ext cx="3924300" cy="3314700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99F0629D-1A5F-4F4F-90D6-430379624EFF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191250" y="1981200"/>
            <a:ext cx="4972050" cy="4473575"/>
          </a:xfrm>
        </p:spPr>
        <p:txBody>
          <a:bodyPr rtlCol="0">
            <a:normAutofit/>
          </a:bodyPr>
          <a:lstStyle>
            <a:lvl1pPr marL="0" indent="0">
              <a:buNone/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sz="1600" noProof="0">
                <a:solidFill>
                  <a:schemeClr val="tx2">
                    <a:lumMod val="50000"/>
                  </a:schemeClr>
                </a:solidFill>
                <a:latin typeface="Biome Light" panose="020B0303030204020804" pitchFamily="34" charset="0"/>
                <a:cs typeface="Biome Light" panose="020B0303030204020804" pitchFamily="34" charset="0"/>
              </a:rPr>
              <a:t>마스터 텍스트 스타일을 편집하려면 클릭</a:t>
            </a:r>
          </a:p>
        </p:txBody>
      </p:sp>
      <p:sp>
        <p:nvSpPr>
          <p:cNvPr id="17" name="날짜 개체 틀 3">
            <a:extLst>
              <a:ext uri="{FF2B5EF4-FFF2-40B4-BE49-F238E27FC236}">
                <a16:creationId xmlns:a16="http://schemas.microsoft.com/office/drawing/2014/main" id="{218C063B-0EE9-4FD5-A116-241C245452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3D940F53-3AD2-4A23-BD5B-DAD8E8328D54}" type="datetime1">
              <a:rPr lang="ko-KR" altLang="en-US" smtClean="0"/>
              <a:t>2023-12-13</a:t>
            </a:fld>
            <a:endParaRPr lang="ko-KR" altLang="en-US"/>
          </a:p>
        </p:txBody>
      </p:sp>
      <p:sp>
        <p:nvSpPr>
          <p:cNvPr id="18" name="슬라이드 번호 개체 틀 5">
            <a:extLst>
              <a:ext uri="{FF2B5EF4-FFF2-40B4-BE49-F238E27FC236}">
                <a16:creationId xmlns:a16="http://schemas.microsoft.com/office/drawing/2014/main" id="{D417B369-6569-4DCC-B684-BE1A7C5D0B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54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iome Light" panose="020B0303030204020804" pitchFamily="34" charset="0"/>
              </a:defRPr>
            </a:lvl1pPr>
          </a:lstStyle>
          <a:p>
            <a:fld id="{294A09A9-5501-47C1-A89A-A340965A2BE2}" type="slidenum">
              <a:rPr lang="en-US" altLang="ko-KR" smtClean="0"/>
              <a:pPr/>
              <a:t>‹#›</a:t>
            </a:fld>
            <a:endParaRPr lang="ko-KR" altLang="en-US">
              <a:latin typeface="맑은 고딕" panose="020B050302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AEEC1A7-43C3-481E-95D0-5616242E1A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5534" y="539225"/>
            <a:ext cx="3924300" cy="2434386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7200">
                <a:solidFill>
                  <a:schemeClr val="accent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</a:lstStyle>
          <a:p>
            <a:pPr lvl="0" rtl="0"/>
            <a:r>
              <a:rPr lang="ko-KR" altLang="en-US" noProof="0"/>
              <a:t>제목을 추가하려면 클릭하세요</a:t>
            </a:r>
            <a:r>
              <a:rPr lang="en-US" altLang="ko-KR" noProof="0"/>
              <a:t>.</a:t>
            </a:r>
          </a:p>
        </p:txBody>
      </p:sp>
      <p:cxnSp>
        <p:nvCxnSpPr>
          <p:cNvPr id="3" name="직선 연결선(S) 2">
            <a:extLst>
              <a:ext uri="{FF2B5EF4-FFF2-40B4-BE49-F238E27FC236}">
                <a16:creationId xmlns:a16="http://schemas.microsoft.com/office/drawing/2014/main" id="{DC6CF0E0-8FF2-4FE7-AC69-85BEFA656508}"/>
              </a:ext>
            </a:extLst>
          </p:cNvPr>
          <p:cNvCxnSpPr>
            <a:cxnSpLocks/>
          </p:cNvCxnSpPr>
          <p:nvPr userDrawn="1"/>
        </p:nvCxnSpPr>
        <p:spPr>
          <a:xfrm>
            <a:off x="1028700" y="457211"/>
            <a:ext cx="1142999" cy="0"/>
          </a:xfrm>
          <a:prstGeom prst="line">
            <a:avLst/>
          </a:prstGeom>
          <a:ln w="15875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51072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ED77A09-15C2-4E47-948E-AACAFCA47D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24708AF9-FDCB-4244-92FE-68DE3E08E412}" type="datetime1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2023-12-13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0567522-C3B6-46EB-A361-BEC2510B00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DC57CF0-034F-450D-937C-718D5AF1A0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54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iome Light" panose="020B0303030204020804" pitchFamily="34" charset="0"/>
              </a:defRPr>
            </a:lvl1pPr>
          </a:lstStyle>
          <a:p>
            <a:fld id="{294A09A9-5501-47C1-A89A-A340965A2BE2}" type="slidenum">
              <a:rPr lang="en-US" altLang="ko-KR" smtClean="0"/>
              <a:pPr/>
              <a:t>‹#›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60" r:id="rId6"/>
    <p:sldLayoutId id="2147483654" r:id="rId7"/>
    <p:sldLayoutId id="2147483659" r:id="rId8"/>
    <p:sldLayoutId id="2147483655" r:id="rId9"/>
    <p:sldLayoutId id="2147483656" r:id="rId10"/>
    <p:sldLayoutId id="2147483658" r:id="rId11"/>
    <p:sldLayoutId id="2147483657" r:id="rId12"/>
  </p:sldLayoutIdLst>
  <p:hf hdr="0" ftr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648" userDrawn="1">
          <p15:clr>
            <a:srgbClr val="F26B43"/>
          </p15:clr>
        </p15:guide>
        <p15:guide id="2" pos="1176" userDrawn="1">
          <p15:clr>
            <a:srgbClr val="F26B43"/>
          </p15:clr>
        </p15:guide>
        <p15:guide id="3" pos="1296" userDrawn="1">
          <p15:clr>
            <a:srgbClr val="F26B43"/>
          </p15:clr>
        </p15:guide>
        <p15:guide id="4" pos="1824" userDrawn="1">
          <p15:clr>
            <a:srgbClr val="F26B43"/>
          </p15:clr>
        </p15:guide>
        <p15:guide id="5" pos="1944" userDrawn="1">
          <p15:clr>
            <a:srgbClr val="F26B43"/>
          </p15:clr>
        </p15:guide>
        <p15:guide id="6" pos="2472" userDrawn="1">
          <p15:clr>
            <a:srgbClr val="F26B43"/>
          </p15:clr>
        </p15:guide>
        <p15:guide id="7" pos="2592" userDrawn="1">
          <p15:clr>
            <a:srgbClr val="F26B43"/>
          </p15:clr>
        </p15:guide>
        <p15:guide id="8" pos="3120" userDrawn="1">
          <p15:clr>
            <a:srgbClr val="F26B43"/>
          </p15:clr>
        </p15:guide>
        <p15:guide id="9" pos="3240" userDrawn="1">
          <p15:clr>
            <a:srgbClr val="F26B43"/>
          </p15:clr>
        </p15:guide>
        <p15:guide id="10" pos="3792" userDrawn="1">
          <p15:clr>
            <a:srgbClr val="F26B43"/>
          </p15:clr>
        </p15:guide>
        <p15:guide id="11" pos="3912" userDrawn="1">
          <p15:clr>
            <a:srgbClr val="F26B43"/>
          </p15:clr>
        </p15:guide>
        <p15:guide id="12" pos="4416" userDrawn="1">
          <p15:clr>
            <a:srgbClr val="F26B43"/>
          </p15:clr>
        </p15:guide>
        <p15:guide id="13" pos="4560" userDrawn="1">
          <p15:clr>
            <a:srgbClr val="F26B43"/>
          </p15:clr>
        </p15:guide>
        <p15:guide id="14" pos="5088" userDrawn="1">
          <p15:clr>
            <a:srgbClr val="F26B43"/>
          </p15:clr>
        </p15:guide>
        <p15:guide id="15" pos="5208" userDrawn="1">
          <p15:clr>
            <a:srgbClr val="F26B43"/>
          </p15:clr>
        </p15:guide>
        <p15:guide id="16" pos="5736" userDrawn="1">
          <p15:clr>
            <a:srgbClr val="F26B43"/>
          </p15:clr>
        </p15:guide>
        <p15:guide id="17" pos="5856" userDrawn="1">
          <p15:clr>
            <a:srgbClr val="F26B43"/>
          </p15:clr>
        </p15:guide>
        <p15:guide id="18" pos="6384" userDrawn="1">
          <p15:clr>
            <a:srgbClr val="F26B43"/>
          </p15:clr>
        </p15:guide>
        <p15:guide id="19" pos="6504" userDrawn="1">
          <p15:clr>
            <a:srgbClr val="F26B43"/>
          </p15:clr>
        </p15:guide>
        <p15:guide id="20" pos="7032" userDrawn="1">
          <p15:clr>
            <a:srgbClr val="F26B43"/>
          </p15:clr>
        </p15:guide>
        <p15:guide id="21" orient="horz" pos="288" userDrawn="1">
          <p15:clr>
            <a:srgbClr val="F26B43"/>
          </p15:clr>
        </p15:guide>
        <p15:guide id="22" orient="horz" pos="1128" userDrawn="1">
          <p15:clr>
            <a:srgbClr val="F26B43"/>
          </p15:clr>
        </p15:guide>
        <p15:guide id="23" orient="horz" pos="1248" userDrawn="1">
          <p15:clr>
            <a:srgbClr val="F26B43"/>
          </p15:clr>
        </p15:guide>
        <p15:guide id="24" orient="horz" pos="2088" userDrawn="1">
          <p15:clr>
            <a:srgbClr val="F26B43"/>
          </p15:clr>
        </p15:guide>
        <p15:guide id="25" orient="horz" pos="2232" userDrawn="1">
          <p15:clr>
            <a:srgbClr val="F26B43"/>
          </p15:clr>
        </p15:guide>
        <p15:guide id="26" orient="horz" pos="3048" userDrawn="1">
          <p15:clr>
            <a:srgbClr val="F26B43"/>
          </p15:clr>
        </p15:guide>
        <p15:guide id="27" orient="horz" pos="3192" userDrawn="1">
          <p15:clr>
            <a:srgbClr val="F26B43"/>
          </p15:clr>
        </p15:guide>
        <p15:guide id="28" orient="horz" pos="403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emf"/><Relationship Id="rId4" Type="http://schemas.openxmlformats.org/officeDocument/2006/relationships/image" Target="../media/image8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C9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88467C95-DF23-40B9-B265-2E6F3DE29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513" y="876299"/>
            <a:ext cx="5939293" cy="1928635"/>
          </a:xfrm>
        </p:spPr>
        <p:txBody>
          <a:bodyPr rtlCol="0">
            <a:noAutofit/>
          </a:bodyPr>
          <a:lstStyle/>
          <a:p>
            <a:r>
              <a:rPr lang="ko-KR" altLang="en-US" sz="3600" b="1" kern="0" spc="0" dirty="0">
                <a:solidFill>
                  <a:srgbClr val="000000"/>
                </a:solidFill>
                <a:effectLst/>
                <a:latin typeface="맑은 고딕"/>
                <a:ea typeface="맑은 고딕"/>
              </a:rPr>
              <a:t>시각 장애인을 위한 </a:t>
            </a:r>
            <a:br>
              <a:rPr lang="en-US" altLang="ko-KR" sz="3600" b="1" kern="0" spc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3600" b="1" kern="0" spc="0" dirty="0">
                <a:solidFill>
                  <a:srgbClr val="000000"/>
                </a:solidFill>
                <a:effectLst/>
                <a:latin typeface="맑은 고딕"/>
                <a:ea typeface="맑은 고딕"/>
              </a:rPr>
              <a:t>얼굴 감지 프로젝트</a:t>
            </a:r>
            <a:endParaRPr lang="ko-KR" altLang="en-US" sz="3200" kern="0" dirty="0">
              <a:latin typeface="맑은 고딕"/>
              <a:ea typeface="맑은 고딕"/>
            </a:endParaRPr>
          </a:p>
        </p:txBody>
      </p:sp>
      <p:sp>
        <p:nvSpPr>
          <p:cNvPr id="18" name="텍스트 개체 틀 17">
            <a:extLst>
              <a:ext uri="{FF2B5EF4-FFF2-40B4-BE49-F238E27FC236}">
                <a16:creationId xmlns:a16="http://schemas.microsoft.com/office/drawing/2014/main" id="{27A48A35-E5E4-4A5F-9F91-BAEA4F5DF21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86018" y="3326237"/>
            <a:ext cx="4666247" cy="2614815"/>
          </a:xfrm>
        </p:spPr>
        <p:txBody>
          <a:bodyPr vert="horz" lIns="91440" tIns="45720" rIns="91440" bIns="45720" rtlCol="0" anchor="t">
            <a:noAutofit/>
          </a:bodyPr>
          <a:lstStyle/>
          <a:p>
            <a:pPr rtl="0">
              <a:lnSpc>
                <a:spcPct val="100000"/>
              </a:lnSpc>
            </a:pPr>
            <a:r>
              <a:rPr lang="en-US" altLang="ko-KR" sz="1800" b="1" dirty="0"/>
              <a:t>B</a:t>
            </a:r>
            <a:r>
              <a:rPr lang="ko-KR" altLang="en-US" sz="1800" b="1" dirty="0"/>
              <a:t>형</a:t>
            </a:r>
            <a:endParaRPr lang="en-US" altLang="ko-KR" sz="1800" b="1" dirty="0" err="1"/>
          </a:p>
          <a:p>
            <a:pPr rtl="0">
              <a:lnSpc>
                <a:spcPct val="100000"/>
              </a:lnSpc>
            </a:pPr>
            <a:r>
              <a:rPr lang="en-US" altLang="ko-KR" sz="1800" b="1" dirty="0"/>
              <a:t>OpenCV  / </a:t>
            </a:r>
            <a:r>
              <a:rPr lang="ko-KR" altLang="en-US" sz="1800" b="1" dirty="0" err="1"/>
              <a:t>곽노윤</a:t>
            </a:r>
            <a:r>
              <a:rPr lang="ko-KR" altLang="en-US" sz="1800" b="1" dirty="0"/>
              <a:t> 교수님</a:t>
            </a:r>
            <a:endParaRPr lang="en-US" altLang="ko-KR" sz="1800" b="1" dirty="0"/>
          </a:p>
          <a:p>
            <a:pPr>
              <a:lnSpc>
                <a:spcPct val="100000"/>
              </a:lnSpc>
            </a:pPr>
            <a:r>
              <a:rPr lang="ko-KR" altLang="en-US" sz="1800" b="1" dirty="0" err="1">
                <a:latin typeface="맑은 고딕"/>
                <a:ea typeface="맑은 고딕"/>
              </a:rPr>
              <a:t>유랑단</a:t>
            </a:r>
            <a:endParaRPr lang="en-US" altLang="ko-KR" sz="1800" b="1" dirty="0"/>
          </a:p>
          <a:p>
            <a:pPr>
              <a:lnSpc>
                <a:spcPct val="100000"/>
              </a:lnSpc>
            </a:pPr>
            <a:r>
              <a:rPr lang="ko-KR" altLang="en-US" sz="1800" b="1" dirty="0">
                <a:latin typeface="맑은 고딕"/>
                <a:ea typeface="맑은 고딕"/>
              </a:rPr>
              <a:t>멀티미디어학부 </a:t>
            </a:r>
            <a:r>
              <a:rPr lang="en-US" altLang="ko-KR" sz="1800" b="1" dirty="0">
                <a:latin typeface="맑은 고딕"/>
                <a:ea typeface="맑은 고딕"/>
              </a:rPr>
              <a:t>20202544 4</a:t>
            </a:r>
            <a:r>
              <a:rPr lang="ko-KR" altLang="en-US" sz="1800" b="1" dirty="0">
                <a:latin typeface="맑은 고딕"/>
                <a:ea typeface="맑은 고딕"/>
              </a:rPr>
              <a:t>학년 </a:t>
            </a:r>
            <a:r>
              <a:rPr lang="ko-KR" altLang="en-US" sz="1800" b="1" dirty="0" err="1">
                <a:latin typeface="맑은 고딕"/>
                <a:ea typeface="맑은 고딕"/>
              </a:rPr>
              <a:t>윤유경</a:t>
            </a:r>
            <a:r>
              <a:rPr lang="ko-KR" altLang="en-US" sz="1800" b="1" dirty="0">
                <a:latin typeface="맑은 고딕"/>
                <a:ea typeface="맑은 고딕"/>
              </a:rPr>
              <a:t> </a:t>
            </a:r>
            <a:endParaRPr lang="en-US" altLang="ko-KR" sz="1800" b="1" dirty="0"/>
          </a:p>
          <a:p>
            <a:pPr rtl="0">
              <a:lnSpc>
                <a:spcPct val="100000"/>
              </a:lnSpc>
            </a:pPr>
            <a:r>
              <a:rPr lang="ko-KR" altLang="en-US" sz="1800" b="1" dirty="0">
                <a:latin typeface="맑은 고딕"/>
                <a:ea typeface="맑은 고딕"/>
              </a:rPr>
              <a:t>멀티미디어학부 </a:t>
            </a:r>
            <a:r>
              <a:rPr lang="en-US" altLang="ko-KR" sz="1800" b="1" dirty="0">
                <a:latin typeface="맑은 고딕"/>
                <a:ea typeface="맑은 고딕"/>
              </a:rPr>
              <a:t>20203455 4</a:t>
            </a:r>
            <a:r>
              <a:rPr lang="ko-KR" altLang="en-US" sz="1800" b="1" dirty="0">
                <a:latin typeface="맑은 고딕"/>
                <a:ea typeface="맑은 고딕"/>
              </a:rPr>
              <a:t>학년 </a:t>
            </a:r>
            <a:r>
              <a:rPr lang="ko-KR" altLang="en-US" sz="1800" b="1" dirty="0" err="1">
                <a:latin typeface="맑은 고딕"/>
                <a:ea typeface="맑은 고딕"/>
              </a:rPr>
              <a:t>최사랑</a:t>
            </a:r>
            <a:endParaRPr lang="en-US" altLang="ko-KR" sz="1800" b="1" dirty="0" err="1">
              <a:latin typeface="맑은 고딕"/>
              <a:ea typeface="맑은 고딕"/>
            </a:endParaRPr>
          </a:p>
          <a:p>
            <a:pPr rtl="0">
              <a:lnSpc>
                <a:spcPct val="100000"/>
              </a:lnSpc>
            </a:pPr>
            <a:r>
              <a:rPr lang="en-US" altLang="ko-KR" sz="1800" b="1" dirty="0"/>
              <a:t>2023</a:t>
            </a:r>
            <a:r>
              <a:rPr lang="ko-KR" altLang="en-US" sz="1800" b="1" dirty="0"/>
              <a:t>년 </a:t>
            </a:r>
            <a:r>
              <a:rPr lang="en-US" altLang="ko-KR" sz="1800" b="1" dirty="0"/>
              <a:t>12</a:t>
            </a:r>
            <a:r>
              <a:rPr lang="ko-KR" altLang="en-US" sz="1800" b="1" dirty="0"/>
              <a:t>월 </a:t>
            </a:r>
            <a:r>
              <a:rPr lang="en-US" altLang="ko-KR" sz="1800" b="1" dirty="0"/>
              <a:t>14</a:t>
            </a:r>
            <a:r>
              <a:rPr lang="ko-KR" altLang="en-US" sz="1800" b="1" dirty="0"/>
              <a:t>일</a:t>
            </a:r>
          </a:p>
          <a:p>
            <a:pPr rtl="0">
              <a:lnSpc>
                <a:spcPct val="100000"/>
              </a:lnSpc>
            </a:pPr>
            <a:endParaRPr lang="ko-KR" altLang="en-US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8E23461-E06F-A591-29C9-7BB9DF8A0D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8155" y="1122994"/>
            <a:ext cx="4191448" cy="4414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3088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텍스트 개체 틀 57"/>
          <p:cNvSpPr>
            <a:spLocks noGrp="1"/>
          </p:cNvSpPr>
          <p:nvPr>
            <p:ph type="body" sz="quarter" idx="21"/>
          </p:nvPr>
        </p:nvSpPr>
        <p:spPr>
          <a:xfrm>
            <a:off x="771248" y="354141"/>
            <a:ext cx="3108960" cy="1333500"/>
          </a:xfrm>
        </p:spPr>
        <p:txBody>
          <a:bodyPr/>
          <a:lstStyle/>
          <a:p>
            <a:pPr rtl="0">
              <a:defRPr/>
            </a:pPr>
            <a:r>
              <a:rPr lang="en-US" altLang="ko-KR" sz="8000">
                <a:latin typeface="맑은 고딕"/>
                <a:ea typeface="맑은 고딕"/>
                <a:cs typeface="+mn-cs"/>
              </a:rPr>
              <a:t>0</a:t>
            </a:r>
            <a:r>
              <a:rPr lang="en-US" altLang="ko-KR" sz="8000"/>
              <a:t>3</a:t>
            </a:r>
            <a:endParaRPr lang="en-US" altLang="ko-KR" sz="8000">
              <a:latin typeface="맑은 고딕"/>
              <a:ea typeface="맑은 고딕"/>
              <a:cs typeface="+mn-cs"/>
            </a:endParaRPr>
          </a:p>
        </p:txBody>
      </p:sp>
      <p:graphicFrame>
        <p:nvGraphicFramePr>
          <p:cNvPr id="59" name="표 58"/>
          <p:cNvGraphicFramePr>
            <a:graphicFrameLocks noGrp="1"/>
          </p:cNvGraphicFramePr>
          <p:nvPr/>
        </p:nvGraphicFramePr>
        <p:xfrm>
          <a:off x="960813" y="3188368"/>
          <a:ext cx="10270373" cy="2716530"/>
        </p:xfrm>
        <a:graphic>
          <a:graphicData uri="http://schemas.openxmlformats.org/drawingml/2006/table">
            <a:tbl>
              <a:tblPr firstRow="1" bandRow="1"/>
              <a:tblGrid>
                <a:gridCol w="28149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553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15212"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latin typeface="한양신명조"/>
                          <a:ea typeface="한양신명조"/>
                        </a:rPr>
                        <a:t>10</a:t>
                      </a:r>
                      <a:r>
                        <a:rPr sz="2100" b="0" i="0" u="none" strike="noStrike">
                          <a:solidFill>
                            <a:srgbClr val="000000"/>
                          </a:solidFill>
                          <a:latin typeface="한양신명조"/>
                          <a:ea typeface="한양신명조"/>
                        </a:rPr>
                        <a:t>주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2100" b="0" i="0" u="none" strike="noStrike" dirty="0" err="1">
                          <a:solidFill>
                            <a:srgbClr val="000000"/>
                          </a:solidFill>
                          <a:latin typeface="한양신명조"/>
                          <a:ea typeface="한양신명조"/>
                        </a:rPr>
                        <a:t>얼굴</a:t>
                      </a:r>
                      <a:r>
                        <a:rPr sz="2100" b="0" i="0" u="none" strike="noStrike" dirty="0">
                          <a:solidFill>
                            <a:srgbClr val="000000"/>
                          </a:solidFill>
                          <a:latin typeface="한양신명조"/>
                          <a:ea typeface="한양신명조"/>
                        </a:rPr>
                        <a:t> </a:t>
                      </a:r>
                      <a:r>
                        <a:rPr lang="ko-KR" altLang="en-US" sz="2100" b="0" i="0" u="none" strike="noStrike" dirty="0">
                          <a:solidFill>
                            <a:srgbClr val="000000"/>
                          </a:solidFill>
                          <a:latin typeface="한양신명조"/>
                          <a:ea typeface="한양신명조"/>
                        </a:rPr>
                        <a:t>감지 </a:t>
                      </a:r>
                      <a:r>
                        <a:rPr lang="en-US" altLang="ko-KR" sz="2100" b="0" i="0" u="none" strike="noStrike" dirty="0">
                          <a:solidFill>
                            <a:srgbClr val="000000"/>
                          </a:solidFill>
                          <a:latin typeface="한양신명조"/>
                          <a:ea typeface="한양신명조"/>
                        </a:rPr>
                        <a:t>&amp; </a:t>
                      </a:r>
                      <a:r>
                        <a:rPr lang="ko-KR" altLang="en-US" sz="2100" b="0" i="0" u="none" strike="noStrike" dirty="0">
                          <a:solidFill>
                            <a:srgbClr val="000000"/>
                          </a:solidFill>
                          <a:latin typeface="한양신명조"/>
                          <a:ea typeface="한양신명조"/>
                        </a:rPr>
                        <a:t>눈</a:t>
                      </a:r>
                      <a:r>
                        <a:rPr lang="en-US" altLang="ko-KR" sz="2100" b="0" i="0" u="none" strike="noStrike" dirty="0">
                          <a:solidFill>
                            <a:srgbClr val="000000"/>
                          </a:solidFill>
                          <a:latin typeface="한양신명조"/>
                          <a:ea typeface="한양신명조"/>
                        </a:rPr>
                        <a:t>, </a:t>
                      </a:r>
                      <a:r>
                        <a:rPr lang="ko-KR" altLang="en-US" sz="2100" b="0" i="0" u="none" strike="noStrike" dirty="0">
                          <a:solidFill>
                            <a:srgbClr val="000000"/>
                          </a:solidFill>
                          <a:latin typeface="한양신명조"/>
                          <a:ea typeface="한양신명조"/>
                        </a:rPr>
                        <a:t>입 데이터 수집</a:t>
                      </a:r>
                      <a:endParaRPr sz="2100" b="0" i="0" u="none" strike="noStrike" dirty="0">
                        <a:solidFill>
                          <a:srgbClr val="000000"/>
                        </a:solidFill>
                        <a:latin typeface="한양신명조"/>
                        <a:ea typeface="한양신명조"/>
                      </a:endParaRP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5212"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latin typeface="한양신명조"/>
                          <a:ea typeface="한양신명조"/>
                        </a:rPr>
                        <a:t>11</a:t>
                      </a:r>
                      <a:r>
                        <a:rPr sz="2100" b="0" i="0" u="none" strike="noStrike">
                          <a:solidFill>
                            <a:srgbClr val="000000"/>
                          </a:solidFill>
                          <a:latin typeface="한양신명조"/>
                          <a:ea typeface="한양신명조"/>
                        </a:rPr>
                        <a:t>주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2100" b="0" i="0" u="none" strike="noStrike" dirty="0">
                          <a:solidFill>
                            <a:srgbClr val="000000"/>
                          </a:solidFill>
                          <a:latin typeface="한양신명조"/>
                          <a:ea typeface="한양신명조"/>
                        </a:rPr>
                        <a:t>입 </a:t>
                      </a:r>
                      <a:r>
                        <a:rPr lang="ko-KR" altLang="en-US" sz="2100" b="0" i="0" u="none" strike="noStrike" dirty="0" err="1">
                          <a:solidFill>
                            <a:srgbClr val="000000"/>
                          </a:solidFill>
                          <a:latin typeface="한양신명조"/>
                          <a:ea typeface="한양신명조"/>
                        </a:rPr>
                        <a:t>케스케이드</a:t>
                      </a:r>
                      <a:r>
                        <a:rPr lang="ko-KR" altLang="en-US" sz="2100" b="0" i="0" u="none" strike="noStrike" dirty="0">
                          <a:solidFill>
                            <a:srgbClr val="000000"/>
                          </a:solidFill>
                          <a:latin typeface="한양신명조"/>
                          <a:ea typeface="한양신명조"/>
                        </a:rPr>
                        <a:t> 구축 및 오류 수정</a:t>
                      </a:r>
                      <a:endParaRPr sz="2100" b="0" i="0" u="none" strike="noStrike" dirty="0">
                        <a:solidFill>
                          <a:srgbClr val="000000"/>
                        </a:solidFill>
                        <a:latin typeface="한양신명조"/>
                        <a:ea typeface="한양신명조"/>
                      </a:endParaRP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5212"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latin typeface="한양신명조"/>
                          <a:ea typeface="한양신명조"/>
                        </a:rPr>
                        <a:t>12</a:t>
                      </a:r>
                      <a:r>
                        <a:rPr sz="2100" b="0" i="0" u="none" strike="noStrike">
                          <a:solidFill>
                            <a:srgbClr val="000000"/>
                          </a:solidFill>
                          <a:latin typeface="한양신명조"/>
                          <a:ea typeface="한양신명조"/>
                        </a:rPr>
                        <a:t>주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2100" b="0" i="0" u="none" strike="noStrike" dirty="0">
                          <a:solidFill>
                            <a:srgbClr val="000000"/>
                          </a:solidFill>
                          <a:latin typeface="한양신명조"/>
                          <a:ea typeface="한양신명조"/>
                        </a:rPr>
                        <a:t>CNN </a:t>
                      </a:r>
                      <a:r>
                        <a:rPr lang="ko-KR" altLang="en-US" sz="2100" b="0" i="0" u="none" strike="noStrike" dirty="0">
                          <a:solidFill>
                            <a:srgbClr val="000000"/>
                          </a:solidFill>
                          <a:latin typeface="한양신명조"/>
                          <a:ea typeface="한양신명조"/>
                        </a:rPr>
                        <a:t>딥러닝</a:t>
                      </a:r>
                      <a:r>
                        <a:rPr lang="en-US" altLang="ko-KR" sz="2100" b="0" i="0" u="none" strike="noStrike" dirty="0">
                          <a:solidFill>
                            <a:srgbClr val="000000"/>
                          </a:solidFill>
                          <a:latin typeface="한양신명조"/>
                          <a:ea typeface="한양신명조"/>
                        </a:rPr>
                        <a:t> </a:t>
                      </a:r>
                      <a:r>
                        <a:rPr lang="ko-KR" altLang="en-US" sz="2100" b="0" i="0" u="none" strike="noStrike" dirty="0">
                          <a:solidFill>
                            <a:srgbClr val="000000"/>
                          </a:solidFill>
                          <a:latin typeface="한양신명조"/>
                          <a:ea typeface="한양신명조"/>
                        </a:rPr>
                        <a:t>감정 모델 구축 및 오류 수정  </a:t>
                      </a:r>
                      <a:endParaRPr sz="2100" b="0" i="0" u="none" strike="noStrike" dirty="0">
                        <a:solidFill>
                          <a:srgbClr val="000000"/>
                        </a:solidFill>
                        <a:latin typeface="한양신명조"/>
                        <a:ea typeface="한양신명조"/>
                      </a:endParaRP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5212"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2100" b="0" i="0" u="none" strike="noStrike" dirty="0">
                          <a:solidFill>
                            <a:srgbClr val="000000"/>
                          </a:solidFill>
                          <a:latin typeface="한양신명조"/>
                          <a:ea typeface="한양신명조"/>
                        </a:rPr>
                        <a:t>13</a:t>
                      </a:r>
                      <a:r>
                        <a:rPr sz="2100" b="0" i="0" u="none" strike="noStrike" dirty="0">
                          <a:solidFill>
                            <a:srgbClr val="000000"/>
                          </a:solidFill>
                          <a:latin typeface="한양신명조"/>
                          <a:ea typeface="한양신명조"/>
                        </a:rPr>
                        <a:t>주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2100" b="0" i="0" u="none" strike="noStrike" dirty="0">
                          <a:solidFill>
                            <a:srgbClr val="000000"/>
                          </a:solidFill>
                          <a:latin typeface="한양신명조"/>
                          <a:ea typeface="한양신명조"/>
                        </a:rPr>
                        <a:t>SVM </a:t>
                      </a:r>
                      <a:r>
                        <a:rPr lang="ko-KR" altLang="en-US" sz="2100" b="0" i="0" u="none" strike="noStrike" dirty="0">
                          <a:solidFill>
                            <a:srgbClr val="000000"/>
                          </a:solidFill>
                          <a:latin typeface="한양신명조"/>
                          <a:ea typeface="한양신명조"/>
                        </a:rPr>
                        <a:t>파라미터 오류 수정</a:t>
                      </a:r>
                      <a:endParaRPr sz="2100" b="0" i="0" u="none" strike="noStrike" dirty="0">
                        <a:solidFill>
                          <a:srgbClr val="000000"/>
                        </a:solidFill>
                        <a:latin typeface="한양신명조"/>
                        <a:ea typeface="한양신명조"/>
                      </a:endParaRP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5212"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latin typeface="한양신명조"/>
                          <a:ea typeface="한양신명조"/>
                        </a:rPr>
                        <a:t>14</a:t>
                      </a:r>
                      <a:r>
                        <a:rPr sz="2100" b="0" i="0" u="none" strike="noStrike">
                          <a:solidFill>
                            <a:srgbClr val="000000"/>
                          </a:solidFill>
                          <a:latin typeface="한양신명조"/>
                          <a:ea typeface="한양신명조"/>
                        </a:rPr>
                        <a:t>주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2100" b="0" i="0" u="none" strike="noStrike" dirty="0">
                          <a:solidFill>
                            <a:srgbClr val="000000"/>
                          </a:solidFill>
                          <a:latin typeface="한양신명조"/>
                          <a:ea typeface="한양신명조"/>
                        </a:rPr>
                        <a:t>최종 </a:t>
                      </a:r>
                      <a:r>
                        <a:rPr sz="2100" b="0" i="0" u="none" strike="noStrike" dirty="0" err="1">
                          <a:solidFill>
                            <a:srgbClr val="000000"/>
                          </a:solidFill>
                          <a:latin typeface="한양신명조"/>
                          <a:ea typeface="한양신명조"/>
                        </a:rPr>
                        <a:t>오류사항</a:t>
                      </a:r>
                      <a:r>
                        <a:rPr sz="2100" b="0" i="0" u="none" strike="noStrike" dirty="0">
                          <a:solidFill>
                            <a:srgbClr val="000000"/>
                          </a:solidFill>
                          <a:latin typeface="한양신명조"/>
                          <a:ea typeface="한양신명조"/>
                        </a:rPr>
                        <a:t> </a:t>
                      </a:r>
                      <a:r>
                        <a:rPr sz="2100" b="0" i="0" u="none" strike="noStrike" dirty="0" err="1">
                          <a:solidFill>
                            <a:srgbClr val="000000"/>
                          </a:solidFill>
                          <a:latin typeface="한양신명조"/>
                          <a:ea typeface="한양신명조"/>
                        </a:rPr>
                        <a:t>수정</a:t>
                      </a:r>
                      <a:endParaRPr sz="2100" b="0" i="0" u="none" strike="noStrike" dirty="0">
                        <a:solidFill>
                          <a:srgbClr val="000000"/>
                        </a:solidFill>
                        <a:latin typeface="한양신명조"/>
                        <a:ea typeface="한양신명조"/>
                      </a:endParaRP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0" name="TextBox 59"/>
          <p:cNvSpPr txBox="1"/>
          <p:nvPr/>
        </p:nvSpPr>
        <p:spPr>
          <a:xfrm>
            <a:off x="1070958" y="1774424"/>
            <a:ext cx="10261840" cy="9723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12700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900" dirty="0">
                <a:solidFill>
                  <a:schemeClr val="dk1"/>
                </a:solidFill>
              </a:rPr>
              <a:t>얼굴 감지 </a:t>
            </a:r>
            <a:r>
              <a:rPr lang="en-US" altLang="ko-KR" sz="1900" dirty="0">
                <a:solidFill>
                  <a:schemeClr val="dk1"/>
                </a:solidFill>
              </a:rPr>
              <a:t>Cascades</a:t>
            </a:r>
            <a:r>
              <a:rPr lang="ko-KR" altLang="en-US" sz="1900" dirty="0">
                <a:solidFill>
                  <a:schemeClr val="dk1"/>
                </a:solidFill>
              </a:rPr>
              <a:t>와 표정 분석을 결합하여 </a:t>
            </a:r>
            <a:r>
              <a:rPr lang="ko-KR" altLang="en-US" sz="1900" dirty="0" err="1">
                <a:solidFill>
                  <a:schemeClr val="dk1"/>
                </a:solidFill>
              </a:rPr>
              <a:t>웹캠</a:t>
            </a:r>
            <a:r>
              <a:rPr lang="ko-KR" altLang="en-US" sz="1900" dirty="0">
                <a:solidFill>
                  <a:schemeClr val="dk1"/>
                </a:solidFill>
              </a:rPr>
              <a:t> 또는 비디오에서 얼굴을 감지하고</a:t>
            </a:r>
          </a:p>
          <a:p>
            <a:pPr indent="12700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900" dirty="0">
                <a:solidFill>
                  <a:schemeClr val="dk1"/>
                </a:solidFill>
              </a:rPr>
              <a:t> 해당 얼굴의 특정 부분을 가져와  딥러닝 모델로 감정을 분석하여  알려주는  프로젝트</a:t>
            </a:r>
          </a:p>
        </p:txBody>
      </p:sp>
      <p:sp>
        <p:nvSpPr>
          <p:cNvPr id="8" name="제목 17">
            <a:extLst>
              <a:ext uri="{FF2B5EF4-FFF2-40B4-BE49-F238E27FC236}">
                <a16:creationId xmlns:a16="http://schemas.microsoft.com/office/drawing/2014/main" id="{E8BF810A-8099-DD9F-8A84-D5F60CD6607D}"/>
              </a:ext>
            </a:extLst>
          </p:cNvPr>
          <p:cNvSpPr txBox="1"/>
          <p:nvPr/>
        </p:nvSpPr>
        <p:spPr>
          <a:xfrm>
            <a:off x="2398028" y="165456"/>
            <a:ext cx="5820939" cy="1340615"/>
          </a:xfrm>
          <a:prstGeom prst="rect">
            <a:avLst/>
          </a:prstGeom>
        </p:spPr>
        <p:txBody>
          <a:bodyPr vert="horz" lIns="91440" tIns="45720" rIns="91440" bIns="4572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4400" kern="1200">
                <a:solidFill>
                  <a:schemeClr val="accent2">
                    <a:lumMod val="50000"/>
                  </a:schemeClr>
                </a:solidFill>
                <a:latin typeface="맑은 고딕"/>
                <a:ea typeface="맑은 고딕"/>
                <a:cs typeface="+mn-cs"/>
              </a:defRPr>
            </a:lvl1pPr>
          </a:lstStyle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3600" b="1" dirty="0"/>
              <a:t>수행 내용 및 추진 과정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텍스트 개체 틀 57"/>
          <p:cNvSpPr>
            <a:spLocks noGrp="1"/>
          </p:cNvSpPr>
          <p:nvPr>
            <p:ph type="body" sz="quarter" idx="21"/>
          </p:nvPr>
        </p:nvSpPr>
        <p:spPr>
          <a:xfrm>
            <a:off x="771248" y="354141"/>
            <a:ext cx="3108960" cy="1333500"/>
          </a:xfrm>
        </p:spPr>
        <p:txBody>
          <a:bodyPr/>
          <a:lstStyle/>
          <a:p>
            <a:pPr rtl="0">
              <a:defRPr/>
            </a:pPr>
            <a:r>
              <a:rPr lang="en-US" altLang="ko-KR" sz="8000" dirty="0">
                <a:latin typeface="맑은 고딕"/>
                <a:ea typeface="맑은 고딕"/>
                <a:cs typeface="+mn-cs"/>
              </a:rPr>
              <a:t>04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1070958" y="1774424"/>
            <a:ext cx="10261840" cy="5067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12700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900" dirty="0">
                <a:solidFill>
                  <a:schemeClr val="dk1"/>
                </a:solidFill>
              </a:rPr>
              <a:t>영상 삽입</a:t>
            </a:r>
          </a:p>
        </p:txBody>
      </p:sp>
      <p:sp>
        <p:nvSpPr>
          <p:cNvPr id="8" name="제목 17">
            <a:extLst>
              <a:ext uri="{FF2B5EF4-FFF2-40B4-BE49-F238E27FC236}">
                <a16:creationId xmlns:a16="http://schemas.microsoft.com/office/drawing/2014/main" id="{E8BF810A-8099-DD9F-8A84-D5F60CD6607D}"/>
              </a:ext>
            </a:extLst>
          </p:cNvPr>
          <p:cNvSpPr txBox="1"/>
          <p:nvPr/>
        </p:nvSpPr>
        <p:spPr>
          <a:xfrm>
            <a:off x="2398028" y="165456"/>
            <a:ext cx="7405191" cy="1340615"/>
          </a:xfrm>
          <a:prstGeom prst="rect">
            <a:avLst/>
          </a:prstGeom>
        </p:spPr>
        <p:txBody>
          <a:bodyPr vert="horz" lIns="91440" tIns="45720" rIns="91440" bIns="4572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4400" kern="1200">
                <a:solidFill>
                  <a:schemeClr val="accent2">
                    <a:lumMod val="50000"/>
                  </a:schemeClr>
                </a:solidFill>
                <a:latin typeface="맑은 고딕"/>
                <a:ea typeface="맑은 고딕"/>
                <a:cs typeface="+mn-cs"/>
              </a:defRPr>
            </a:lvl1pPr>
          </a:lstStyle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3600" b="1" dirty="0"/>
              <a:t>본 프로젝트 개발 환경 </a:t>
            </a:r>
            <a:r>
              <a:rPr lang="en-US" altLang="ko-KR" sz="3600" b="1" dirty="0"/>
              <a:t>(SW/HW)</a:t>
            </a:r>
            <a:endParaRPr lang="ko-KR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3425084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F821A0BB-6208-1848-F501-E602E61AA55F}"/>
              </a:ext>
            </a:extLst>
          </p:cNvPr>
          <p:cNvSpPr/>
          <p:nvPr/>
        </p:nvSpPr>
        <p:spPr>
          <a:xfrm>
            <a:off x="133350" y="185351"/>
            <a:ext cx="11925299" cy="6462584"/>
          </a:xfrm>
          <a:prstGeom prst="roundRect">
            <a:avLst/>
          </a:prstGeom>
          <a:ln w="381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텍스트 개체 틀 24"/>
          <p:cNvSpPr>
            <a:spLocks noGrp="1"/>
          </p:cNvSpPr>
          <p:nvPr>
            <p:ph type="body" sz="quarter" idx="15"/>
          </p:nvPr>
        </p:nvSpPr>
        <p:spPr>
          <a:xfrm>
            <a:off x="794731" y="401993"/>
            <a:ext cx="2956560" cy="1333500"/>
          </a:xfrm>
        </p:spPr>
        <p:txBody>
          <a:bodyPr/>
          <a:lstStyle/>
          <a:p>
            <a:pPr rtl="0">
              <a:defRPr/>
            </a:pPr>
            <a:r>
              <a:rPr lang="en-US" altLang="ko-KR" sz="8000" dirty="0"/>
              <a:t>05</a:t>
            </a:r>
            <a:endParaRPr lang="en-US" altLang="ko-KR" sz="8000" dirty="0">
              <a:latin typeface="맑은 고딕"/>
              <a:ea typeface="맑은 고딕"/>
              <a:cs typeface="+mn-cs"/>
            </a:endParaRPr>
          </a:p>
        </p:txBody>
      </p:sp>
      <p:sp>
        <p:nvSpPr>
          <p:cNvPr id="35" name="슬라이드 번호 개체 틀 3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>
              <a:defRPr/>
            </a:pPr>
            <a:fld id="{294A09A9-5501-47C1-A89A-A340965A2BE2}" type="slidenum">
              <a:rPr lang="en-US" altLang="ko-KR">
                <a:latin typeface="맑은 고딕"/>
                <a:ea typeface="맑은 고딕"/>
                <a:cs typeface="+mn-cs"/>
              </a:rPr>
              <a:pPr rtl="0">
                <a:defRPr/>
              </a:pPr>
              <a:t>12</a:t>
            </a:fld>
            <a:endParaRPr lang="en-US" altLang="ko-KR">
              <a:latin typeface="맑은 고딕"/>
              <a:ea typeface="맑은 고딕"/>
              <a:cs typeface="+mn-cs"/>
            </a:endParaRPr>
          </a:p>
        </p:txBody>
      </p:sp>
      <p:sp>
        <p:nvSpPr>
          <p:cNvPr id="11" name="제목 17"/>
          <p:cNvSpPr txBox="1"/>
          <p:nvPr/>
        </p:nvSpPr>
        <p:spPr>
          <a:xfrm>
            <a:off x="2884939" y="385810"/>
            <a:ext cx="7497763" cy="1340615"/>
          </a:xfrm>
          <a:prstGeom prst="rect">
            <a:avLst/>
          </a:prstGeom>
        </p:spPr>
        <p:txBody>
          <a:bodyPr vert="horz" lIns="91440" tIns="45720" rIns="91440" bIns="4572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4400" kern="1200">
                <a:solidFill>
                  <a:schemeClr val="accent2">
                    <a:lumMod val="50000"/>
                  </a:schemeClr>
                </a:solidFill>
                <a:latin typeface="맑은 고딕"/>
                <a:ea typeface="맑은 고딕"/>
                <a:cs typeface="+mn-cs"/>
              </a:defRPr>
            </a:lvl1pPr>
          </a:lstStyle>
          <a:p>
            <a:pPr lvl="0">
              <a:defRPr/>
            </a:pPr>
            <a:r>
              <a:rPr lang="ko-KR" altLang="en-US" sz="4000" dirty="0"/>
              <a:t>차별성 및 완성도</a:t>
            </a:r>
          </a:p>
        </p:txBody>
      </p:sp>
      <p:sp>
        <p:nvSpPr>
          <p:cNvPr id="17" name="내용 개체 틀 2"/>
          <p:cNvSpPr txBox="1"/>
          <p:nvPr/>
        </p:nvSpPr>
        <p:spPr>
          <a:xfrm>
            <a:off x="891683" y="2031597"/>
            <a:ext cx="10913331" cy="4006712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127000" algn="just">
              <a:lnSpc>
                <a:spcPct val="160000"/>
              </a:lnSpc>
              <a:spcBef>
                <a:spcPts val="0"/>
              </a:spcBef>
              <a:defRPr/>
            </a:pPr>
            <a:endParaRPr lang="ko-KR" altLang="en-US" sz="2000" b="1" kern="0">
              <a:solidFill>
                <a:srgbClr val="000000"/>
              </a:solidFill>
              <a:latin typeface="한양신명조"/>
            </a:endParaRPr>
          </a:p>
        </p:txBody>
      </p:sp>
      <p:sp>
        <p:nvSpPr>
          <p:cNvPr id="2" name="내용 개체 틀 2"/>
          <p:cNvSpPr txBox="1"/>
          <p:nvPr/>
        </p:nvSpPr>
        <p:spPr>
          <a:xfrm>
            <a:off x="891683" y="2118403"/>
            <a:ext cx="10913331" cy="4006712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just">
              <a:lnSpc>
                <a:spcPct val="160000"/>
              </a:lnSpc>
              <a:spcBef>
                <a:spcPts val="0"/>
              </a:spcBef>
              <a:buAutoNum type="arabicPeriod"/>
              <a:defRPr/>
            </a:pPr>
            <a:r>
              <a:rPr lang="ko-KR" altLang="en-US" sz="2200" b="1" dirty="0">
                <a:latin typeface="Söhne"/>
              </a:rPr>
              <a:t>시각장애인을 위한 얼굴인식 프로그램으로 사회적 약자를 위한 프로그램 개발</a:t>
            </a:r>
            <a:endParaRPr lang="en-US" altLang="ko-KR" sz="2200" b="1" dirty="0">
              <a:latin typeface="Söhne"/>
            </a:endParaRPr>
          </a:p>
          <a:p>
            <a:pPr marL="0" indent="0" algn="just">
              <a:lnSpc>
                <a:spcPct val="160000"/>
              </a:lnSpc>
              <a:spcBef>
                <a:spcPts val="0"/>
              </a:spcBef>
              <a:buNone/>
              <a:defRPr/>
            </a:pPr>
            <a:r>
              <a:rPr lang="en-US" altLang="ko-KR" sz="2200" b="1" dirty="0">
                <a:latin typeface="Söhne"/>
              </a:rPr>
              <a:t>- </a:t>
            </a:r>
            <a:r>
              <a:rPr lang="ko-KR" altLang="en-US" sz="2200" b="1" dirty="0">
                <a:latin typeface="Söhne"/>
              </a:rPr>
              <a:t>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디지털화 되는 시대에 맞추어 시각장애인들을 위한 시스템 개발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.</a:t>
            </a:r>
          </a:p>
          <a:p>
            <a:pPr marL="0" indent="0" algn="just">
              <a:lnSpc>
                <a:spcPct val="160000"/>
              </a:lnSpc>
              <a:spcBef>
                <a:spcPts val="0"/>
              </a:spcBef>
              <a:buNone/>
              <a:defRPr/>
            </a:pPr>
            <a:r>
              <a:rPr lang="en-US" altLang="ko-KR" sz="1800" kern="0" dirty="0">
                <a:solidFill>
                  <a:srgbClr val="000000"/>
                </a:solidFill>
                <a:latin typeface="휴먼명조"/>
              </a:rPr>
              <a:t>- </a:t>
            </a:r>
            <a:r>
              <a:rPr lang="ko-KR" altLang="en-US" sz="1800" kern="0" dirty="0">
                <a:solidFill>
                  <a:srgbClr val="000000"/>
                </a:solidFill>
                <a:latin typeface="휴먼명조"/>
              </a:rPr>
              <a:t>일반적인 프로그램이 아닌 일정 다수를 위한 프로그램을 개발함</a:t>
            </a:r>
            <a:endParaRPr lang="en-US" altLang="ko-KR" sz="1800" kern="0" spc="0" dirty="0">
              <a:solidFill>
                <a:srgbClr val="000000"/>
              </a:solidFill>
              <a:effectLst/>
              <a:latin typeface="휴먼명조"/>
            </a:endParaRPr>
          </a:p>
          <a:p>
            <a:pPr marL="0" indent="0" algn="just">
              <a:lnSpc>
                <a:spcPct val="160000"/>
              </a:lnSpc>
              <a:spcBef>
                <a:spcPts val="0"/>
              </a:spcBef>
              <a:buNone/>
              <a:defRPr/>
            </a:pPr>
            <a:endParaRPr lang="en-US" altLang="ko-KR" sz="1800" b="1" kern="0" dirty="0">
              <a:solidFill>
                <a:schemeClr val="dk1"/>
              </a:solidFill>
              <a:latin typeface="Söhne"/>
            </a:endParaRPr>
          </a:p>
          <a:p>
            <a:pPr marL="0" indent="0" algn="just">
              <a:lnSpc>
                <a:spcPct val="160000"/>
              </a:lnSpc>
              <a:spcBef>
                <a:spcPts val="0"/>
              </a:spcBef>
              <a:buNone/>
              <a:defRPr/>
            </a:pPr>
            <a:r>
              <a:rPr lang="en-US" altLang="ko-KR" sz="2000" b="1" kern="0" dirty="0">
                <a:solidFill>
                  <a:schemeClr val="dk1"/>
                </a:solidFill>
                <a:latin typeface="Söhne"/>
              </a:rPr>
              <a:t>2.</a:t>
            </a:r>
            <a:r>
              <a:rPr lang="ko-KR" altLang="en-US" sz="2000" b="1" kern="0" dirty="0">
                <a:solidFill>
                  <a:schemeClr val="dk1"/>
                </a:solidFill>
                <a:latin typeface="Söhne"/>
              </a:rPr>
              <a:t> </a:t>
            </a:r>
            <a:r>
              <a:rPr lang="ko-KR" altLang="en-US" sz="2000" b="1" kern="0" dirty="0">
                <a:solidFill>
                  <a:schemeClr val="dk1"/>
                </a:solidFill>
              </a:rPr>
              <a:t>얼굴 크기에 알맞도록 처리</a:t>
            </a:r>
          </a:p>
          <a:p>
            <a:pPr marL="0" indent="0" algn="just">
              <a:lnSpc>
                <a:spcPct val="160000"/>
              </a:lnSpc>
              <a:spcBef>
                <a:spcPts val="0"/>
              </a:spcBef>
              <a:buNone/>
              <a:defRPr/>
            </a:pPr>
            <a:r>
              <a:rPr lang="en-US" altLang="ko-KR" sz="1800" kern="0" dirty="0">
                <a:solidFill>
                  <a:schemeClr val="dk1"/>
                </a:solidFill>
              </a:rPr>
              <a:t>- </a:t>
            </a:r>
            <a:r>
              <a:rPr lang="ko-KR" altLang="en-US" sz="1800" kern="0" dirty="0">
                <a:solidFill>
                  <a:schemeClr val="dk1"/>
                </a:solidFill>
              </a:rPr>
              <a:t>각 얼굴에 대한 표정 분석 시 얼굴 크기를 고려하여 사각형을 그리고</a:t>
            </a:r>
            <a:r>
              <a:rPr lang="en-US" altLang="ko-KR" sz="1800" kern="0" dirty="0">
                <a:solidFill>
                  <a:schemeClr val="dk1"/>
                </a:solidFill>
              </a:rPr>
              <a:t>,</a:t>
            </a:r>
          </a:p>
          <a:p>
            <a:pPr marL="0" indent="0" algn="just">
              <a:lnSpc>
                <a:spcPct val="160000"/>
              </a:lnSpc>
              <a:spcBef>
                <a:spcPts val="0"/>
              </a:spcBef>
              <a:buNone/>
              <a:defRPr/>
            </a:pPr>
            <a:r>
              <a:rPr lang="ko-KR" altLang="en-US" sz="1800" kern="0" dirty="0">
                <a:solidFill>
                  <a:schemeClr val="dk1"/>
                </a:solidFill>
              </a:rPr>
              <a:t>해당 영역을 표정 분석에 적합한 크기로 변환하는 부분은 완성도를 높이는 중요한 요소이다</a:t>
            </a:r>
            <a:r>
              <a:rPr lang="en-US" altLang="ko-KR" sz="1800" kern="0" dirty="0">
                <a:solidFill>
                  <a:schemeClr val="dk1"/>
                </a:solidFill>
              </a:rPr>
              <a:t>.</a:t>
            </a:r>
            <a:endParaRPr lang="ko-KR" altLang="en-US" sz="1800" kern="0" dirty="0">
              <a:solidFill>
                <a:schemeClr val="dk1"/>
              </a:solidFill>
            </a:endParaRPr>
          </a:p>
          <a:p>
            <a:pPr marL="0" indent="0" algn="just">
              <a:lnSpc>
                <a:spcPct val="160000"/>
              </a:lnSpc>
              <a:spcBef>
                <a:spcPts val="0"/>
              </a:spcBef>
              <a:buNone/>
              <a:defRPr/>
            </a:pPr>
            <a:endParaRPr lang="en-US" altLang="ko-KR" sz="1800" kern="0" spc="0" dirty="0">
              <a:solidFill>
                <a:srgbClr val="000000"/>
              </a:solidFill>
              <a:effectLst/>
              <a:latin typeface="휴먼명조"/>
            </a:endParaRPr>
          </a:p>
          <a:p>
            <a:pPr marL="0" indent="0" algn="just">
              <a:lnSpc>
                <a:spcPct val="160000"/>
              </a:lnSpc>
              <a:spcBef>
                <a:spcPts val="0"/>
              </a:spcBef>
              <a:buNone/>
              <a:defRPr/>
            </a:pPr>
            <a:endParaRPr lang="ko-KR" altLang="en-US" sz="1800" kern="0" spc="0" dirty="0">
              <a:solidFill>
                <a:srgbClr val="000000"/>
              </a:solidFill>
              <a:effectLst/>
              <a:latin typeface="한양신명조"/>
            </a:endParaRPr>
          </a:p>
          <a:p>
            <a:pPr marL="0" indent="0" algn="just">
              <a:lnSpc>
                <a:spcPct val="160000"/>
              </a:lnSpc>
              <a:spcBef>
                <a:spcPts val="0"/>
              </a:spcBef>
              <a:buNone/>
              <a:defRPr/>
            </a:pPr>
            <a:endParaRPr lang="ko-KR" altLang="en-US" sz="2000" b="1" kern="0" dirty="0">
              <a:solidFill>
                <a:schemeClr val="dk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텍스트 개체 틀 57"/>
          <p:cNvSpPr>
            <a:spLocks noGrp="1"/>
          </p:cNvSpPr>
          <p:nvPr>
            <p:ph type="body" sz="quarter" idx="21"/>
          </p:nvPr>
        </p:nvSpPr>
        <p:spPr>
          <a:xfrm>
            <a:off x="771248" y="354141"/>
            <a:ext cx="3108960" cy="1333500"/>
          </a:xfrm>
        </p:spPr>
        <p:txBody>
          <a:bodyPr/>
          <a:lstStyle/>
          <a:p>
            <a:pPr rtl="0">
              <a:defRPr/>
            </a:pPr>
            <a:r>
              <a:rPr lang="en-US" altLang="ko-KR" sz="8000" dirty="0">
                <a:latin typeface="맑은 고딕"/>
                <a:ea typeface="맑은 고딕"/>
                <a:cs typeface="+mn-cs"/>
              </a:rPr>
              <a:t>06</a:t>
            </a:r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386785" y="440924"/>
            <a:ext cx="9240931" cy="1005839"/>
          </a:xfrm>
        </p:spPr>
        <p:txBody>
          <a:bodyPr/>
          <a:lstStyle/>
          <a:p>
            <a:pPr lvl="0">
              <a:defRPr/>
            </a:pPr>
            <a:r>
              <a:rPr lang="ko-KR" altLang="en-US" sz="4000" dirty="0"/>
              <a:t>향후 프로젝트 개선계획 및 학습계획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0119C8-E51E-672D-6B82-6ADC0D285171}"/>
              </a:ext>
            </a:extLst>
          </p:cNvPr>
          <p:cNvSpPr txBox="1"/>
          <p:nvPr/>
        </p:nvSpPr>
        <p:spPr>
          <a:xfrm>
            <a:off x="1184150" y="2164606"/>
            <a:ext cx="9244953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</a:rPr>
              <a:t>       향후 프로젝트 개선계획</a:t>
            </a:r>
            <a:endParaRPr lang="en-US" altLang="ko-KR" sz="2800" dirty="0">
              <a:solidFill>
                <a:schemeClr val="bg1"/>
              </a:solidFill>
            </a:endParaRPr>
          </a:p>
          <a:p>
            <a:r>
              <a:rPr lang="ko-KR" altLang="en-US" sz="1400" dirty="0">
                <a:solidFill>
                  <a:schemeClr val="bg1"/>
                </a:solidFill>
              </a:rPr>
              <a:t>      </a:t>
            </a:r>
            <a:endParaRPr lang="en-US" altLang="ko-KR" sz="1400" dirty="0">
              <a:solidFill>
                <a:schemeClr val="bg1"/>
              </a:solidFill>
            </a:endParaRPr>
          </a:p>
          <a:p>
            <a:r>
              <a:rPr lang="en-US" altLang="ko-KR" sz="2600" dirty="0">
                <a:solidFill>
                  <a:schemeClr val="bg1"/>
                </a:solidFill>
              </a:rPr>
              <a:t>Grid Search</a:t>
            </a:r>
            <a:r>
              <a:rPr lang="ko-KR" altLang="en-US" sz="2600" dirty="0">
                <a:solidFill>
                  <a:schemeClr val="bg1"/>
                </a:solidFill>
              </a:rPr>
              <a:t>를 사용하여 파라미터 조합을 찾아 성능의 정확도를 </a:t>
            </a:r>
            <a:r>
              <a:rPr lang="ko-KR" altLang="en-US" sz="2600" dirty="0" err="1">
                <a:solidFill>
                  <a:schemeClr val="bg1"/>
                </a:solidFill>
              </a:rPr>
              <a:t>높혀</a:t>
            </a:r>
            <a:r>
              <a:rPr lang="ko-KR" altLang="en-US" sz="2600" dirty="0">
                <a:solidFill>
                  <a:schemeClr val="bg1"/>
                </a:solidFill>
              </a:rPr>
              <a:t> 최적의 파라미터 모델을 구축</a:t>
            </a:r>
            <a:endParaRPr lang="en-US" altLang="ko-KR" sz="2600" dirty="0">
              <a:solidFill>
                <a:schemeClr val="bg1"/>
              </a:solidFill>
            </a:endParaRPr>
          </a:p>
          <a:p>
            <a:endParaRPr lang="en-US" altLang="ko-KR" sz="2800" dirty="0">
              <a:solidFill>
                <a:schemeClr val="bg1"/>
              </a:solidFill>
            </a:endParaRPr>
          </a:p>
          <a:p>
            <a:endParaRPr lang="en-US" altLang="ko-KR" sz="2800" dirty="0">
              <a:solidFill>
                <a:schemeClr val="bg1"/>
              </a:solidFill>
            </a:endParaRPr>
          </a:p>
          <a:p>
            <a:r>
              <a:rPr lang="ko-KR" altLang="en-US" sz="2800" dirty="0">
                <a:solidFill>
                  <a:schemeClr val="bg1"/>
                </a:solidFill>
              </a:rPr>
              <a:t>       향후 프로젝트 학습계획</a:t>
            </a:r>
            <a:endParaRPr lang="en-US" altLang="ko-KR" sz="2800" dirty="0">
              <a:solidFill>
                <a:schemeClr val="bg1"/>
              </a:solidFill>
            </a:endParaRPr>
          </a:p>
          <a:p>
            <a:r>
              <a:rPr lang="ko-KR" altLang="en-US" sz="1400" dirty="0">
                <a:solidFill>
                  <a:schemeClr val="bg1"/>
                </a:solidFill>
              </a:rPr>
              <a:t>    </a:t>
            </a:r>
            <a:endParaRPr lang="en-US" altLang="ko-KR" sz="1400" dirty="0">
              <a:solidFill>
                <a:schemeClr val="bg1"/>
              </a:solidFill>
            </a:endParaRPr>
          </a:p>
          <a:p>
            <a:r>
              <a:rPr lang="ko-KR" altLang="en-US" sz="2600" dirty="0">
                <a:solidFill>
                  <a:schemeClr val="bg1"/>
                </a:solidFill>
              </a:rPr>
              <a:t>처음부터 사용하고자 하는 딥러닝 모델을 </a:t>
            </a:r>
            <a:r>
              <a:rPr lang="ko-KR" altLang="en-US" sz="2600" dirty="0" err="1">
                <a:solidFill>
                  <a:schemeClr val="bg1"/>
                </a:solidFill>
              </a:rPr>
              <a:t>opencv</a:t>
            </a:r>
            <a:r>
              <a:rPr lang="ko-KR" altLang="en-US" sz="2600" dirty="0">
                <a:solidFill>
                  <a:schemeClr val="bg1"/>
                </a:solidFill>
              </a:rPr>
              <a:t> c++에 해당하는  프레임워크로 모델을 구성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CB3F52E0-C9F9-B562-560D-CFD999143104}"/>
              </a:ext>
            </a:extLst>
          </p:cNvPr>
          <p:cNvSpPr/>
          <p:nvPr/>
        </p:nvSpPr>
        <p:spPr>
          <a:xfrm>
            <a:off x="580768" y="1687641"/>
            <a:ext cx="10639167" cy="4816218"/>
          </a:xfrm>
          <a:prstGeom prst="round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8A1F378-C273-E09D-D7D4-A068B22A23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020443" y="1928519"/>
            <a:ext cx="778474" cy="77847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C73AC10-6176-ECE9-7430-4CE05641513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020443" y="4254123"/>
            <a:ext cx="778474" cy="7784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3"/>
          <p:cNvSpPr>
            <a:spLocks noGrp="1"/>
          </p:cNvSpPr>
          <p:nvPr>
            <p:ph type="title"/>
          </p:nvPr>
        </p:nvSpPr>
        <p:spPr>
          <a:xfrm>
            <a:off x="4337853" y="2887071"/>
            <a:ext cx="3516294" cy="1083858"/>
          </a:xfrm>
        </p:spPr>
        <p:txBody>
          <a:bodyPr>
            <a:noAutofit/>
          </a:bodyPr>
          <a:lstStyle/>
          <a:p>
            <a:pPr lvl="0">
              <a:defRPr/>
            </a:pPr>
            <a:r>
              <a:rPr lang="ko-KR" altLang="en-US" sz="5200" b="1">
                <a:solidFill>
                  <a:schemeClr val="lt1"/>
                </a:solidFill>
              </a:rPr>
              <a:t>감사합니다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0" y="0"/>
            <a:ext cx="12192000" cy="424961"/>
          </a:xfrm>
          <a:prstGeom prst="rect">
            <a:avLst/>
          </a:prstGeom>
          <a:solidFill>
            <a:schemeClr val="lt1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0" y="6433038"/>
            <a:ext cx="12192000" cy="424961"/>
          </a:xfrm>
          <a:prstGeom prst="rect">
            <a:avLst/>
          </a:prstGeom>
          <a:solidFill>
            <a:schemeClr val="lt1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제목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>
              <a:defRPr/>
            </a:pPr>
            <a:r>
              <a:rPr lang="ko-KR" altLang="en-US"/>
              <a:t>목차</a:t>
            </a:r>
            <a:endParaRPr lang="ko-KR" altLang="en-US">
              <a:latin typeface="맑은 고딕"/>
              <a:ea typeface="맑은 고딕"/>
              <a:cs typeface="+mn-cs"/>
            </a:endParaRPr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1"/>
          </p:nvPr>
        </p:nvSpPr>
        <p:spPr>
          <a:xfrm>
            <a:off x="5828945" y="1997519"/>
            <a:ext cx="6113500" cy="3398837"/>
          </a:xfrm>
        </p:spPr>
        <p:txBody>
          <a:bodyPr>
            <a:noAutofit/>
          </a:bodyPr>
          <a:lstStyle/>
          <a:p>
            <a:pPr rtl="0">
              <a:defRPr/>
            </a:pPr>
            <a:r>
              <a:rPr lang="en-US" altLang="ko-KR" sz="2500" b="1" dirty="0">
                <a:latin typeface="맑은 고딕"/>
                <a:ea typeface="맑은 고딕"/>
                <a:cs typeface="+mn-cs"/>
              </a:rPr>
              <a:t>01 </a:t>
            </a:r>
            <a:r>
              <a:rPr lang="ko-KR" altLang="en-US" sz="2500" b="1" dirty="0"/>
              <a:t>프로젝트 목적 및 필요성</a:t>
            </a:r>
          </a:p>
          <a:p>
            <a:pPr rtl="0">
              <a:defRPr/>
            </a:pPr>
            <a:r>
              <a:rPr lang="en-US" altLang="ko-KR" sz="2500" b="1" dirty="0">
                <a:latin typeface="맑은 고딕"/>
                <a:ea typeface="맑은 고딕"/>
                <a:cs typeface="+mn-cs"/>
              </a:rPr>
              <a:t>02 </a:t>
            </a:r>
            <a:r>
              <a:rPr lang="ko-KR" altLang="en-US" sz="2500" b="1" dirty="0"/>
              <a:t>프로젝트 수행내용 및 추진과정</a:t>
            </a:r>
          </a:p>
          <a:p>
            <a:pPr rtl="0">
              <a:defRPr/>
            </a:pPr>
            <a:r>
              <a:rPr lang="en-US" altLang="ko-KR" sz="2500" b="1" dirty="0">
                <a:latin typeface="맑은 고딕"/>
                <a:ea typeface="맑은 고딕"/>
                <a:cs typeface="+mn-cs"/>
              </a:rPr>
              <a:t>03 </a:t>
            </a:r>
            <a:r>
              <a:rPr lang="ko-KR" altLang="en-US" sz="2500" b="1" dirty="0"/>
              <a:t>본 프로젝트 개발환경</a:t>
            </a:r>
            <a:r>
              <a:rPr lang="en-US" altLang="ko-KR" sz="2500" b="1" dirty="0"/>
              <a:t>(SW/HW)</a:t>
            </a:r>
            <a:endParaRPr lang="ko-KR" altLang="en-US" sz="2500" b="1" dirty="0"/>
          </a:p>
          <a:p>
            <a:pPr rtl="0">
              <a:defRPr/>
            </a:pPr>
            <a:r>
              <a:rPr lang="en-US" altLang="ko-KR" sz="2500" b="1" dirty="0">
                <a:latin typeface="맑은 고딕"/>
                <a:ea typeface="맑은 고딕"/>
                <a:cs typeface="+mn-cs"/>
              </a:rPr>
              <a:t>04 </a:t>
            </a:r>
            <a:r>
              <a:rPr lang="ko-KR" altLang="en-US" sz="2500" b="1" dirty="0">
                <a:latin typeface="맑은 고딕"/>
                <a:ea typeface="맑은 고딕"/>
                <a:cs typeface="+mn-cs"/>
              </a:rPr>
              <a:t>차별성 및 완성도</a:t>
            </a:r>
          </a:p>
          <a:p>
            <a:pPr rtl="0">
              <a:defRPr/>
            </a:pPr>
            <a:r>
              <a:rPr lang="en-US" altLang="ko-KR" sz="2500" b="1" dirty="0">
                <a:latin typeface="맑은 고딕"/>
                <a:ea typeface="맑은 고딕"/>
                <a:cs typeface="+mn-cs"/>
              </a:rPr>
              <a:t>05 </a:t>
            </a:r>
            <a:r>
              <a:rPr lang="ko-KR" altLang="en-US" sz="2500" b="1" dirty="0">
                <a:latin typeface="맑은 고딕"/>
                <a:ea typeface="맑은 고딕"/>
                <a:cs typeface="+mn-cs"/>
              </a:rPr>
              <a:t>향후 프로젝트 개선 계획 및 학습계획</a:t>
            </a:r>
          </a:p>
          <a:p>
            <a:pPr rtl="0">
              <a:defRPr/>
            </a:pPr>
            <a:endParaRPr lang="ko-KR" altLang="en-US" sz="2500" b="1" dirty="0">
              <a:latin typeface="맑은 고딕"/>
              <a:ea typeface="맑은 고딕"/>
              <a:cs typeface="+mn-cs"/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>
              <a:defRPr/>
            </a:pPr>
            <a:fld id="{294A09A9-5501-47C1-A89A-A340965A2BE2}" type="slidenum">
              <a:rPr lang="en-US" altLang="ko-KR">
                <a:latin typeface="맑은 고딕"/>
                <a:ea typeface="맑은 고딕"/>
                <a:cs typeface="+mn-cs"/>
              </a:rPr>
              <a:pPr rtl="0">
                <a:defRPr/>
              </a:pPr>
              <a:t>2</a:t>
            </a:fld>
            <a:endParaRPr lang="ko-KR" altLang="en-US">
              <a:latin typeface="맑은 고딕"/>
              <a:ea typeface="맑은 고딕"/>
              <a:cs typeface="+mn-cs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912696" y="685311"/>
            <a:ext cx="1115645" cy="11156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사각형: 둥근 모서리 58"/>
          <p:cNvSpPr/>
          <p:nvPr/>
        </p:nvSpPr>
        <p:spPr>
          <a:xfrm>
            <a:off x="735134" y="1768230"/>
            <a:ext cx="6826250" cy="4212981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8" name="텍스트 개체 틀 57"/>
          <p:cNvSpPr>
            <a:spLocks noGrp="1"/>
          </p:cNvSpPr>
          <p:nvPr>
            <p:ph type="body" sz="quarter" idx="21"/>
          </p:nvPr>
        </p:nvSpPr>
        <p:spPr>
          <a:xfrm>
            <a:off x="844517" y="390775"/>
            <a:ext cx="3108960" cy="1333500"/>
          </a:xfrm>
        </p:spPr>
        <p:txBody>
          <a:bodyPr/>
          <a:lstStyle/>
          <a:p>
            <a:pPr rtl="0">
              <a:defRPr/>
            </a:pPr>
            <a:r>
              <a:rPr lang="en-US" altLang="ko-KR" sz="8000" dirty="0">
                <a:latin typeface="맑은 고딕"/>
                <a:ea typeface="맑은 고딕"/>
                <a:cs typeface="+mn-cs"/>
              </a:rPr>
              <a:t>01</a:t>
            </a:r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916573" y="550827"/>
            <a:ext cx="8698930" cy="1005839"/>
          </a:xfrm>
        </p:spPr>
        <p:txBody>
          <a:bodyPr/>
          <a:lstStyle/>
          <a:p>
            <a:pPr lvl="0">
              <a:defRPr/>
            </a:pPr>
            <a:r>
              <a:rPr lang="ko-KR" altLang="en-US" sz="3600" b="1" dirty="0"/>
              <a:t>프로젝트 목적 및 필요성</a:t>
            </a:r>
          </a:p>
        </p:txBody>
      </p:sp>
      <p:sp>
        <p:nvSpPr>
          <p:cNvPr id="42" name="내용 개체 틀 2"/>
          <p:cNvSpPr txBox="1"/>
          <p:nvPr/>
        </p:nvSpPr>
        <p:spPr>
          <a:xfrm>
            <a:off x="1118899" y="2059406"/>
            <a:ext cx="6083434" cy="3300337"/>
          </a:xfrm>
          <a:prstGeom prst="rect">
            <a:avLst/>
          </a:prstGeom>
        </p:spPr>
        <p:txBody>
          <a:bodyPr vert="horz" lIns="91440" tIns="45720" rIns="91440" bIns="45720">
            <a:normAutofit fontScale="92500" lnSpcReduction="20000"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sz="1800" b="1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900" kern="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본 프로젝트의 목적은 </a:t>
            </a:r>
            <a:r>
              <a:rPr lang="ko-KR" altLang="en-US" sz="2900" kern="0" spc="0" dirty="0">
                <a:solidFill>
                  <a:srgbClr val="FF0000"/>
                </a:solidFill>
                <a:effectLst/>
                <a:latin typeface="+mj-ea"/>
                <a:ea typeface="+mj-ea"/>
              </a:rPr>
              <a:t>시각장애</a:t>
            </a:r>
            <a:r>
              <a:rPr lang="ko-KR" altLang="en-US" sz="2900" kern="0" spc="0" dirty="0">
                <a:solidFill>
                  <a:schemeClr val="bg1"/>
                </a:solidFill>
                <a:effectLst/>
                <a:latin typeface="+mj-ea"/>
                <a:ea typeface="+mj-ea"/>
              </a:rPr>
              <a:t>를 가진 개인들이 </a:t>
            </a:r>
            <a:r>
              <a:rPr lang="ko-KR" altLang="en-US" sz="2900" kern="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대화하는 상대방의 얼굴 표정과 동작을 감지하여 </a:t>
            </a:r>
            <a:r>
              <a:rPr lang="ko-KR" altLang="en-US" sz="2900" kern="0" spc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+mj-ea"/>
                <a:ea typeface="+mj-ea"/>
              </a:rPr>
              <a:t>주변 환경과 상호작용</a:t>
            </a:r>
            <a:r>
              <a:rPr lang="ko-KR" altLang="en-US" sz="2900" kern="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 할 수 있도록 도움을 주는 것입니다</a:t>
            </a:r>
            <a:r>
              <a:rPr lang="en-US" altLang="ko-KR" sz="2900" kern="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.</a:t>
            </a:r>
            <a:endParaRPr lang="ko-KR" altLang="en-US" sz="29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  <p:pic>
        <p:nvPicPr>
          <p:cNvPr id="43" name="그림 4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024326" y="1867767"/>
            <a:ext cx="3275991" cy="400671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텍스트 개체 틀 57">
            <a:extLst>
              <a:ext uri="{FF2B5EF4-FFF2-40B4-BE49-F238E27FC236}">
                <a16:creationId xmlns:a16="http://schemas.microsoft.com/office/drawing/2014/main" id="{CF958D46-92E8-650F-0AE8-984BEF1B039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25532" y="271412"/>
            <a:ext cx="663007" cy="678595"/>
          </a:xfrm>
        </p:spPr>
        <p:txBody>
          <a:bodyPr/>
          <a:lstStyle/>
          <a:p>
            <a:pPr rtl="0">
              <a:defRPr/>
            </a:pPr>
            <a:r>
              <a:rPr lang="en-US" altLang="ko-KR" sz="2400" dirty="0">
                <a:latin typeface="맑은 고딕"/>
                <a:ea typeface="맑은 고딕"/>
                <a:cs typeface="+mn-cs"/>
              </a:rPr>
              <a:t>01</a:t>
            </a:r>
          </a:p>
        </p:txBody>
      </p:sp>
      <p:sp>
        <p:nvSpPr>
          <p:cNvPr id="17" name="제목 3">
            <a:extLst>
              <a:ext uri="{FF2B5EF4-FFF2-40B4-BE49-F238E27FC236}">
                <a16:creationId xmlns:a16="http://schemas.microsoft.com/office/drawing/2014/main" id="{B7B5CAA2-27FA-0BB3-7A88-EAACBEAFF4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7328" y="271412"/>
            <a:ext cx="5164746" cy="511854"/>
          </a:xfrm>
        </p:spPr>
        <p:txBody>
          <a:bodyPr/>
          <a:lstStyle/>
          <a:p>
            <a:pPr lvl="0">
              <a:defRPr/>
            </a:pPr>
            <a:r>
              <a:rPr lang="ko-KR" altLang="en-US" sz="2400" b="1" dirty="0"/>
              <a:t>프로젝트 목적 및 필요성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FFE0154-E9FB-4F9C-854F-CD27F7E1CCE4}"/>
              </a:ext>
            </a:extLst>
          </p:cNvPr>
          <p:cNvSpPr/>
          <p:nvPr/>
        </p:nvSpPr>
        <p:spPr>
          <a:xfrm>
            <a:off x="325532" y="800413"/>
            <a:ext cx="11405287" cy="45719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FEFD7663-5E76-7497-BFB3-A1BFDEA5446D}"/>
              </a:ext>
            </a:extLst>
          </p:cNvPr>
          <p:cNvSpPr/>
          <p:nvPr/>
        </p:nvSpPr>
        <p:spPr>
          <a:xfrm>
            <a:off x="643234" y="1375133"/>
            <a:ext cx="10897977" cy="4918164"/>
          </a:xfrm>
          <a:prstGeom prst="roundRect">
            <a:avLst>
              <a:gd name="adj" fmla="val 16667"/>
            </a:avLst>
          </a:prstGeom>
          <a:solidFill>
            <a:schemeClr val="tx1">
              <a:lumMod val="95000"/>
            </a:schemeClr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65DF227-103D-78DF-21E1-837A1D7C4F7E}"/>
              </a:ext>
            </a:extLst>
          </p:cNvPr>
          <p:cNvSpPr txBox="1"/>
          <p:nvPr/>
        </p:nvSpPr>
        <p:spPr>
          <a:xfrm>
            <a:off x="1075378" y="1581290"/>
            <a:ext cx="10033688" cy="45058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12700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3200" b="1" kern="0" spc="0" dirty="0">
                <a:solidFill>
                  <a:schemeClr val="bg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하나</a:t>
            </a:r>
            <a:r>
              <a:rPr lang="en-US" altLang="ko-KR" sz="2500" kern="0" spc="0" dirty="0">
                <a:solidFill>
                  <a:schemeClr val="bg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sz="2300" kern="0" spc="0" dirty="0">
                <a:solidFill>
                  <a:schemeClr val="bg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시각 장애인들이 사회적으로 더욱 적극적으로 참여할 수 있는 기회를       제공할 수 있고</a:t>
            </a:r>
            <a:r>
              <a:rPr lang="ko-KR" altLang="en-US" sz="2300" kern="0" spc="0" dirty="0">
                <a:solidFill>
                  <a:schemeClr val="bg1"/>
                </a:solidFill>
                <a:effectLst/>
                <a:latin typeface="한양신명조"/>
                <a:ea typeface="함초롬바탕" panose="02030604000101010101" pitchFamily="18" charset="-127"/>
              </a:rPr>
              <a:t> </a:t>
            </a:r>
            <a:r>
              <a:rPr lang="ko-KR" altLang="en-US" sz="2300" kern="0" spc="0" dirty="0">
                <a:solidFill>
                  <a:schemeClr val="bg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일상생활에서의 자립성을 높이는 데 기여한다</a:t>
            </a:r>
            <a:r>
              <a:rPr lang="en-US" altLang="ko-KR" sz="2300" kern="0" spc="0" dirty="0">
                <a:solidFill>
                  <a:schemeClr val="bg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</a:p>
          <a:p>
            <a:pPr indent="127000" algn="just" fontAlgn="base" latinLnBrk="1">
              <a:lnSpc>
                <a:spcPct val="160000"/>
              </a:lnSpc>
            </a:pPr>
            <a:r>
              <a:rPr lang="en-US" altLang="ko-KR" sz="1500" kern="0" spc="0" dirty="0">
                <a:solidFill>
                  <a:schemeClr val="bg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                                           </a:t>
            </a:r>
          </a:p>
          <a:p>
            <a:pPr marL="0" marR="0" indent="12700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3200" b="1" kern="0" spc="0" dirty="0">
                <a:solidFill>
                  <a:schemeClr val="bg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둘</a:t>
            </a:r>
            <a:r>
              <a:rPr lang="en-US" altLang="ko-KR" sz="2500" kern="0" spc="0" dirty="0">
                <a:solidFill>
                  <a:schemeClr val="bg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sz="2300" kern="0" spc="0" dirty="0">
                <a:solidFill>
                  <a:schemeClr val="bg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시각 장애인들이 일반적인 사람들과 의사소통 </a:t>
            </a:r>
            <a:r>
              <a:rPr lang="ko-KR" altLang="en-US" sz="2300" kern="0" spc="0" dirty="0" err="1">
                <a:solidFill>
                  <a:schemeClr val="bg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하는데에</a:t>
            </a:r>
            <a:r>
              <a:rPr lang="ko-KR" altLang="en-US" sz="2300" kern="0" spc="0" dirty="0">
                <a:solidFill>
                  <a:schemeClr val="bg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있어 어려움을   겪지 않도록 도움을 주고 의사소통 능력을 발전 시키는데 기여한다</a:t>
            </a:r>
            <a:r>
              <a:rPr lang="en-US" altLang="ko-KR" sz="2300" kern="0" spc="0" dirty="0">
                <a:solidFill>
                  <a:schemeClr val="bg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</a:p>
          <a:p>
            <a:pPr marL="0" marR="0" indent="12700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sz="1500" kern="0" spc="0" dirty="0">
              <a:solidFill>
                <a:schemeClr val="bg1"/>
              </a:solidFill>
              <a:effectLst/>
              <a:latin typeface="한양신명조"/>
            </a:endParaRPr>
          </a:p>
          <a:p>
            <a:pPr marL="0" marR="0" indent="0" algn="just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500" b="1" kern="0" spc="0" dirty="0">
                <a:solidFill>
                  <a:schemeClr val="bg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ko-KR" altLang="en-US" sz="3200" b="1" kern="0" spc="0" dirty="0">
                <a:solidFill>
                  <a:schemeClr val="bg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셋</a:t>
            </a:r>
            <a:r>
              <a:rPr lang="en-US" altLang="ko-KR" sz="2500" kern="0" spc="0" dirty="0">
                <a:solidFill>
                  <a:schemeClr val="bg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sz="2300" kern="0" spc="0" dirty="0">
                <a:solidFill>
                  <a:schemeClr val="bg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시각 장애인들이 사회에 살아감에 있어 소외되지 않도록 기여한다</a:t>
            </a:r>
            <a:r>
              <a:rPr lang="en-US" altLang="ko-KR" sz="2300" kern="0" spc="0" dirty="0">
                <a:solidFill>
                  <a:schemeClr val="bg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  <a:endParaRPr lang="ko-KR" altLang="en-US" sz="2300" kern="0" spc="0" dirty="0">
              <a:solidFill>
                <a:schemeClr val="bg1"/>
              </a:solidFill>
              <a:effectLst/>
              <a:latin typeface="한양신명조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978167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텍스트 개체 틀 24"/>
          <p:cNvSpPr>
            <a:spLocks noGrp="1"/>
          </p:cNvSpPr>
          <p:nvPr>
            <p:ph type="body" sz="quarter" idx="15"/>
          </p:nvPr>
        </p:nvSpPr>
        <p:spPr>
          <a:xfrm>
            <a:off x="796551" y="289871"/>
            <a:ext cx="2956560" cy="1333500"/>
          </a:xfrm>
        </p:spPr>
        <p:txBody>
          <a:bodyPr/>
          <a:lstStyle/>
          <a:p>
            <a:pPr rtl="0">
              <a:defRPr/>
            </a:pPr>
            <a:r>
              <a:rPr lang="en-US" altLang="ko-KR" sz="8000" dirty="0"/>
              <a:t>02</a:t>
            </a:r>
            <a:endParaRPr lang="en-US" altLang="ko-KR" sz="8000" dirty="0">
              <a:latin typeface="맑은 고딕"/>
              <a:ea typeface="맑은 고딕"/>
              <a:cs typeface="+mn-cs"/>
            </a:endParaRPr>
          </a:p>
        </p:txBody>
      </p:sp>
      <p:sp>
        <p:nvSpPr>
          <p:cNvPr id="35" name="슬라이드 번호 개체 틀 3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>
              <a:defRPr/>
            </a:pPr>
            <a:fld id="{294A09A9-5501-47C1-A89A-A340965A2BE2}" type="slidenum">
              <a:rPr lang="en-US" altLang="ko-KR">
                <a:latin typeface="맑은 고딕"/>
                <a:ea typeface="맑은 고딕"/>
                <a:cs typeface="+mn-cs"/>
              </a:rPr>
              <a:pPr rtl="0">
                <a:defRPr/>
              </a:pPr>
              <a:t>5</a:t>
            </a:fld>
            <a:endParaRPr lang="en-US" altLang="ko-KR">
              <a:latin typeface="맑은 고딕"/>
              <a:ea typeface="맑은 고딕"/>
              <a:cs typeface="+mn-cs"/>
            </a:endParaRPr>
          </a:p>
        </p:txBody>
      </p:sp>
      <p:sp>
        <p:nvSpPr>
          <p:cNvPr id="11" name="제목 17"/>
          <p:cNvSpPr txBox="1"/>
          <p:nvPr/>
        </p:nvSpPr>
        <p:spPr>
          <a:xfrm>
            <a:off x="2398029" y="165456"/>
            <a:ext cx="4970334" cy="1340615"/>
          </a:xfrm>
          <a:prstGeom prst="rect">
            <a:avLst/>
          </a:prstGeom>
        </p:spPr>
        <p:txBody>
          <a:bodyPr vert="horz" lIns="91440" tIns="45720" rIns="91440" bIns="4572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4400" kern="1200">
                <a:solidFill>
                  <a:schemeClr val="accent2">
                    <a:lumMod val="50000"/>
                  </a:schemeClr>
                </a:solidFill>
                <a:latin typeface="맑은 고딕"/>
                <a:ea typeface="맑은 고딕"/>
                <a:cs typeface="+mn-cs"/>
              </a:defRPr>
            </a:lvl1pPr>
          </a:lstStyle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3600" b="1" dirty="0"/>
              <a:t>프로젝트 수행 내용</a:t>
            </a:r>
          </a:p>
        </p:txBody>
      </p:sp>
      <p:sp>
        <p:nvSpPr>
          <p:cNvPr id="63" name="직사각형 62"/>
          <p:cNvSpPr/>
          <p:nvPr/>
        </p:nvSpPr>
        <p:spPr>
          <a:xfrm>
            <a:off x="1847366" y="4038288"/>
            <a:ext cx="9307823" cy="64155"/>
          </a:xfrm>
          <a:prstGeom prst="rect">
            <a:avLst/>
          </a:prstGeom>
          <a:solidFill>
            <a:schemeClr val="lt1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b="1"/>
          </a:p>
        </p:txBody>
      </p:sp>
      <p:sp>
        <p:nvSpPr>
          <p:cNvPr id="53" name="타원 19"/>
          <p:cNvSpPr/>
          <p:nvPr/>
        </p:nvSpPr>
        <p:spPr>
          <a:xfrm>
            <a:off x="3427829" y="3273806"/>
            <a:ext cx="2447058" cy="1528964"/>
          </a:xfrm>
          <a:prstGeom prst="ellipse">
            <a:avLst/>
          </a:prstGeom>
          <a:solidFill>
            <a:schemeClr val="accent1">
              <a:lumMod val="50000"/>
            </a:schemeClr>
          </a:solidFill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rtl="0">
              <a:defRPr/>
            </a:pPr>
            <a:endParaRPr lang="ko-KR" altLang="en-US">
              <a:latin typeface="맑은 고딕"/>
              <a:ea typeface="맑은 고딕"/>
              <a:cs typeface="+mn-cs"/>
            </a:endParaRPr>
          </a:p>
        </p:txBody>
      </p:sp>
      <p:sp>
        <p:nvSpPr>
          <p:cNvPr id="54" name="타원 21"/>
          <p:cNvSpPr/>
          <p:nvPr/>
        </p:nvSpPr>
        <p:spPr>
          <a:xfrm>
            <a:off x="6261374" y="3273806"/>
            <a:ext cx="2447058" cy="1528964"/>
          </a:xfrm>
          <a:prstGeom prst="ellipse">
            <a:avLst/>
          </a:prstGeom>
          <a:solidFill>
            <a:srgbClr val="574C43"/>
          </a:solidFill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rtl="0">
              <a:defRPr/>
            </a:pPr>
            <a:endParaRPr lang="ko-KR" altLang="en-US">
              <a:latin typeface="맑은 고딕"/>
              <a:ea typeface="맑은 고딕"/>
              <a:cs typeface="+mn-cs"/>
            </a:endParaRPr>
          </a:p>
        </p:txBody>
      </p:sp>
      <p:sp>
        <p:nvSpPr>
          <p:cNvPr id="55" name="타원 23"/>
          <p:cNvSpPr/>
          <p:nvPr/>
        </p:nvSpPr>
        <p:spPr>
          <a:xfrm>
            <a:off x="8993967" y="3273806"/>
            <a:ext cx="2447058" cy="1528964"/>
          </a:xfrm>
          <a:prstGeom prst="ellipse">
            <a:avLst/>
          </a:prstGeom>
          <a:solidFill>
            <a:schemeClr val="accent1">
              <a:lumMod val="25000"/>
            </a:schemeClr>
          </a:solidFill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rtl="0">
              <a:defRPr/>
            </a:pPr>
            <a:endParaRPr lang="ko-KR" altLang="en-US">
              <a:latin typeface="맑은 고딕"/>
              <a:ea typeface="맑은 고딕"/>
              <a:cs typeface="+mn-cs"/>
            </a:endParaRPr>
          </a:p>
        </p:txBody>
      </p:sp>
      <p:sp>
        <p:nvSpPr>
          <p:cNvPr id="56" name="텍스트 상자 44"/>
          <p:cNvSpPr txBox="1"/>
          <p:nvPr/>
        </p:nvSpPr>
        <p:spPr>
          <a:xfrm>
            <a:off x="3401994" y="3876542"/>
            <a:ext cx="2447062" cy="384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defRPr/>
            </a:pPr>
            <a:r>
              <a:rPr lang="en-US" altLang="ko-KR" sz="1900" b="1" dirty="0">
                <a:solidFill>
                  <a:schemeClr val="bg1"/>
                </a:solidFill>
                <a:latin typeface="맑은 고딕"/>
                <a:ea typeface="맑은 고딕"/>
                <a:cs typeface="Biome Light"/>
              </a:rPr>
              <a:t>2.</a:t>
            </a:r>
            <a:r>
              <a:rPr lang="ko-KR" altLang="en-US" sz="1900" b="1" dirty="0">
                <a:solidFill>
                  <a:schemeClr val="bg1"/>
                </a:solidFill>
                <a:latin typeface="맑은 고딕"/>
                <a:ea typeface="맑은 고딕"/>
                <a:cs typeface="Biome Light"/>
              </a:rPr>
              <a:t> 데이터 수집</a:t>
            </a:r>
          </a:p>
        </p:txBody>
      </p:sp>
      <p:sp>
        <p:nvSpPr>
          <p:cNvPr id="57" name="텍스트 상자 46"/>
          <p:cNvSpPr txBox="1"/>
          <p:nvPr/>
        </p:nvSpPr>
        <p:spPr>
          <a:xfrm>
            <a:off x="5900722" y="3858863"/>
            <a:ext cx="3066481" cy="384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defRPr/>
            </a:pPr>
            <a:r>
              <a:rPr lang="en-US" altLang="ko-KR" sz="1900" b="1" dirty="0">
                <a:solidFill>
                  <a:schemeClr val="bg1"/>
                </a:solidFill>
                <a:latin typeface="맑은 고딕"/>
                <a:ea typeface="맑은 고딕"/>
                <a:cs typeface="Biome Light"/>
              </a:rPr>
              <a:t>3.</a:t>
            </a:r>
            <a:r>
              <a:rPr lang="ko-KR" altLang="en-US" sz="1900" b="1" dirty="0">
                <a:solidFill>
                  <a:schemeClr val="bg1"/>
                </a:solidFill>
                <a:latin typeface="맑은 고딕"/>
                <a:ea typeface="맑은 고딕"/>
                <a:cs typeface="Biome Light"/>
              </a:rPr>
              <a:t> 딥러닝</a:t>
            </a:r>
          </a:p>
        </p:txBody>
      </p:sp>
      <p:sp>
        <p:nvSpPr>
          <p:cNvPr id="59" name="텍스트 상자 50"/>
          <p:cNvSpPr txBox="1"/>
          <p:nvPr/>
        </p:nvSpPr>
        <p:spPr>
          <a:xfrm>
            <a:off x="8684256" y="3811508"/>
            <a:ext cx="3066480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defRPr/>
            </a:pPr>
            <a:r>
              <a:rPr lang="en-US" altLang="ko-KR" sz="2300" b="1" dirty="0">
                <a:solidFill>
                  <a:schemeClr val="bg1"/>
                </a:solidFill>
                <a:latin typeface="맑은 고딕"/>
                <a:ea typeface="맑은 고딕"/>
                <a:cs typeface="Biome Light"/>
              </a:rPr>
              <a:t>4.</a:t>
            </a:r>
            <a:r>
              <a:rPr lang="ko-KR" altLang="en-US" sz="2300" b="1" dirty="0">
                <a:solidFill>
                  <a:schemeClr val="bg1"/>
                </a:solidFill>
                <a:latin typeface="맑은 고딕"/>
                <a:ea typeface="맑은 고딕"/>
                <a:cs typeface="Biome Light"/>
              </a:rPr>
              <a:t> </a:t>
            </a:r>
            <a:r>
              <a:rPr lang="ko-KR" altLang="en-US" sz="1900" b="1" dirty="0">
                <a:solidFill>
                  <a:schemeClr val="bg1"/>
                </a:solidFill>
                <a:latin typeface="맑은 고딕"/>
                <a:ea typeface="맑은 고딕"/>
                <a:cs typeface="Biome Light"/>
              </a:rPr>
              <a:t>표정 예측</a:t>
            </a:r>
            <a:r>
              <a:rPr lang="ko-KR" altLang="en-US" sz="2300" b="1" dirty="0">
                <a:solidFill>
                  <a:schemeClr val="bg1"/>
                </a:solidFill>
                <a:latin typeface="맑은 고딕"/>
                <a:ea typeface="맑은 고딕"/>
                <a:cs typeface="Biome Light"/>
              </a:rPr>
              <a:t> </a:t>
            </a:r>
          </a:p>
        </p:txBody>
      </p:sp>
      <p:sp>
        <p:nvSpPr>
          <p:cNvPr id="52" name="타원 17"/>
          <p:cNvSpPr/>
          <p:nvPr/>
        </p:nvSpPr>
        <p:spPr>
          <a:xfrm>
            <a:off x="675289" y="3273806"/>
            <a:ext cx="2447058" cy="1528964"/>
          </a:xfrm>
          <a:prstGeom prst="ellipse">
            <a:avLst/>
          </a:prstGeom>
          <a:solidFill>
            <a:schemeClr val="bg2">
              <a:lumMod val="75000"/>
            </a:schemeClr>
          </a:solidFill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rtl="0">
              <a:defRPr/>
            </a:pPr>
            <a:endParaRPr lang="ko-KR" altLang="en-US">
              <a:latin typeface="맑은 고딕"/>
              <a:ea typeface="맑은 고딕"/>
              <a:cs typeface="+mn-cs"/>
            </a:endParaRPr>
          </a:p>
        </p:txBody>
      </p:sp>
      <p:sp>
        <p:nvSpPr>
          <p:cNvPr id="58" name="텍스트 상자 48"/>
          <p:cNvSpPr txBox="1"/>
          <p:nvPr/>
        </p:nvSpPr>
        <p:spPr>
          <a:xfrm>
            <a:off x="623834" y="3876543"/>
            <a:ext cx="2447064" cy="384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defRPr/>
            </a:pPr>
            <a:r>
              <a:rPr lang="en-US" altLang="ko-KR" sz="1900" b="1" dirty="0">
                <a:solidFill>
                  <a:schemeClr val="bg1"/>
                </a:solidFill>
                <a:latin typeface="맑은 고딕"/>
                <a:ea typeface="맑은 고딕"/>
                <a:cs typeface="Biome Light"/>
              </a:rPr>
              <a:t>1.</a:t>
            </a:r>
            <a:r>
              <a:rPr lang="ko-KR" altLang="en-US" sz="1900" b="1" dirty="0">
                <a:solidFill>
                  <a:schemeClr val="bg1"/>
                </a:solidFill>
                <a:latin typeface="맑은 고딕"/>
                <a:ea typeface="맑은 고딕"/>
                <a:cs typeface="Biome Light"/>
              </a:rPr>
              <a:t> 클래스 생성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25D6E30-177C-E8C2-3425-19A1FA7B9E46}"/>
              </a:ext>
            </a:extLst>
          </p:cNvPr>
          <p:cNvCxnSpPr>
            <a:cxnSpLocks/>
            <a:stCxn id="52" idx="4"/>
          </p:cNvCxnSpPr>
          <p:nvPr/>
        </p:nvCxnSpPr>
        <p:spPr>
          <a:xfrm>
            <a:off x="1898818" y="4802770"/>
            <a:ext cx="0" cy="399425"/>
          </a:xfrm>
          <a:prstGeom prst="line">
            <a:avLst/>
          </a:prstGeom>
          <a:ln w="38100" cap="flat" cmpd="sng" algn="ctr">
            <a:solidFill>
              <a:schemeClr val="bg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7F4B874D-EA9D-6EFC-7BCA-F7918076EB03}"/>
              </a:ext>
            </a:extLst>
          </p:cNvPr>
          <p:cNvCxnSpPr>
            <a:cxnSpLocks/>
          </p:cNvCxnSpPr>
          <p:nvPr/>
        </p:nvCxnSpPr>
        <p:spPr>
          <a:xfrm>
            <a:off x="4621423" y="2874381"/>
            <a:ext cx="0" cy="399425"/>
          </a:xfrm>
          <a:prstGeom prst="line">
            <a:avLst/>
          </a:prstGeom>
          <a:ln w="38100" cap="flat" cmpd="sng" algn="ctr">
            <a:solidFill>
              <a:schemeClr val="bg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10A56422-7A2C-6F40-E779-164E25836E3B}"/>
              </a:ext>
            </a:extLst>
          </p:cNvPr>
          <p:cNvCxnSpPr>
            <a:cxnSpLocks/>
          </p:cNvCxnSpPr>
          <p:nvPr/>
        </p:nvCxnSpPr>
        <p:spPr>
          <a:xfrm>
            <a:off x="7537618" y="4802770"/>
            <a:ext cx="0" cy="399425"/>
          </a:xfrm>
          <a:prstGeom prst="line">
            <a:avLst/>
          </a:prstGeom>
          <a:ln w="38100" cap="flat" cmpd="sng" algn="ctr">
            <a:solidFill>
              <a:schemeClr val="bg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2CC164DA-9F99-2E3C-165B-1659DFD9AA64}"/>
              </a:ext>
            </a:extLst>
          </p:cNvPr>
          <p:cNvCxnSpPr>
            <a:cxnSpLocks/>
          </p:cNvCxnSpPr>
          <p:nvPr/>
        </p:nvCxnSpPr>
        <p:spPr>
          <a:xfrm>
            <a:off x="10194321" y="2874381"/>
            <a:ext cx="0" cy="399425"/>
          </a:xfrm>
          <a:prstGeom prst="line">
            <a:avLst/>
          </a:prstGeom>
          <a:ln w="38100" cap="flat" cmpd="sng" algn="ctr">
            <a:solidFill>
              <a:schemeClr val="bg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B0FC84F3-3FB8-0B8E-27E7-31E9B04CF129}"/>
              </a:ext>
            </a:extLst>
          </p:cNvPr>
          <p:cNvSpPr/>
          <p:nvPr/>
        </p:nvSpPr>
        <p:spPr>
          <a:xfrm>
            <a:off x="522548" y="5208457"/>
            <a:ext cx="2752539" cy="1004316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0585D59B-DA67-A9D2-3C4B-01ADC56B6776}"/>
              </a:ext>
            </a:extLst>
          </p:cNvPr>
          <p:cNvSpPr/>
          <p:nvPr/>
        </p:nvSpPr>
        <p:spPr>
          <a:xfrm>
            <a:off x="3128628" y="1583084"/>
            <a:ext cx="2967372" cy="125381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6F5A82CE-4D13-15EE-0B21-6D684B86A859}"/>
              </a:ext>
            </a:extLst>
          </p:cNvPr>
          <p:cNvSpPr/>
          <p:nvPr/>
        </p:nvSpPr>
        <p:spPr>
          <a:xfrm>
            <a:off x="6172150" y="5220814"/>
            <a:ext cx="2730935" cy="1266168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E2FDDD74-19AD-EBC3-4535-FF81D170C315}"/>
              </a:ext>
            </a:extLst>
          </p:cNvPr>
          <p:cNvSpPr/>
          <p:nvPr/>
        </p:nvSpPr>
        <p:spPr>
          <a:xfrm>
            <a:off x="8024324" y="1596346"/>
            <a:ext cx="3595645" cy="125381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0F8C488-2F59-6879-3124-B230F6CB0257}"/>
              </a:ext>
            </a:extLst>
          </p:cNvPr>
          <p:cNvSpPr txBox="1"/>
          <p:nvPr/>
        </p:nvSpPr>
        <p:spPr>
          <a:xfrm>
            <a:off x="623834" y="5387449"/>
            <a:ext cx="2743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accent1">
                    <a:lumMod val="25000"/>
                  </a:schemeClr>
                </a:solidFill>
              </a:rPr>
              <a:t>클래스 생성</a:t>
            </a:r>
            <a:endParaRPr lang="en-US" altLang="ko-KR" dirty="0">
              <a:solidFill>
                <a:schemeClr val="accent1">
                  <a:lumMod val="25000"/>
                </a:schemeClr>
              </a:solidFill>
            </a:endParaRPr>
          </a:p>
          <a:p>
            <a:r>
              <a:rPr lang="en-US" altLang="ko-KR" sz="1800" kern="0" spc="0" dirty="0">
                <a:solidFill>
                  <a:schemeClr val="accent1">
                    <a:lumMod val="25000"/>
                  </a:schemeClr>
                </a:solidFill>
                <a:effectLst/>
                <a:latin typeface="휴먼명조"/>
                <a:ea typeface="휴먼명조"/>
              </a:rPr>
              <a:t>Angry, Smile, </a:t>
            </a:r>
            <a:r>
              <a:rPr lang="en-US" altLang="ko-KR" sz="1800" kern="0" spc="0" dirty="0" err="1">
                <a:solidFill>
                  <a:schemeClr val="accent1">
                    <a:lumMod val="25000"/>
                  </a:schemeClr>
                </a:solidFill>
                <a:effectLst/>
                <a:latin typeface="휴먼명조"/>
                <a:ea typeface="휴먼명조"/>
              </a:rPr>
              <a:t>Surprice</a:t>
            </a:r>
            <a:r>
              <a:rPr lang="en-US" altLang="ko-KR" sz="1800" kern="0" spc="0" dirty="0">
                <a:solidFill>
                  <a:schemeClr val="accent1">
                    <a:lumMod val="25000"/>
                  </a:schemeClr>
                </a:solidFill>
                <a:effectLst/>
                <a:latin typeface="휴먼명조"/>
                <a:ea typeface="휴먼명조"/>
              </a:rPr>
              <a:t> </a:t>
            </a:r>
            <a:endParaRPr lang="ko-KR" altLang="en-US" sz="1800" kern="0" spc="0" dirty="0">
              <a:solidFill>
                <a:schemeClr val="accent1">
                  <a:lumMod val="25000"/>
                </a:schemeClr>
              </a:solidFill>
              <a:effectLst/>
              <a:latin typeface="한양신명조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7753B11-975D-DC4A-1B47-713C30493705}"/>
              </a:ext>
            </a:extLst>
          </p:cNvPr>
          <p:cNvSpPr txBox="1"/>
          <p:nvPr/>
        </p:nvSpPr>
        <p:spPr>
          <a:xfrm>
            <a:off x="3163537" y="1619399"/>
            <a:ext cx="2915370" cy="1156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12700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500" kern="0" spc="0" dirty="0">
                <a:solidFill>
                  <a:srgbClr val="000000"/>
                </a:solidFill>
                <a:effectLst/>
                <a:latin typeface="-apple-system"/>
                <a:ea typeface="-apple-system"/>
              </a:rPr>
              <a:t>① </a:t>
            </a:r>
            <a:r>
              <a:rPr lang="en-US" altLang="ko-KR" sz="15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Angry </a:t>
            </a:r>
            <a:r>
              <a:rPr lang="ko-KR" altLang="en-US" sz="15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이미지 자료수집</a:t>
            </a:r>
            <a:endParaRPr lang="ko-KR" altLang="en-US" sz="1500" kern="0" spc="0" dirty="0">
              <a:solidFill>
                <a:srgbClr val="000000"/>
              </a:solidFill>
              <a:effectLst/>
              <a:latin typeface="한양신명조"/>
              <a:ea typeface="휴먼명조"/>
            </a:endParaRPr>
          </a:p>
          <a:p>
            <a:pPr marL="0" marR="0" indent="12700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500" kern="0" spc="0" dirty="0">
                <a:solidFill>
                  <a:srgbClr val="000000"/>
                </a:solidFill>
                <a:effectLst/>
                <a:latin typeface="-apple-system"/>
                <a:ea typeface="-apple-system"/>
              </a:rPr>
              <a:t>② </a:t>
            </a:r>
            <a:r>
              <a:rPr lang="en-US" altLang="ko-KR" sz="15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Smile </a:t>
            </a:r>
            <a:r>
              <a:rPr lang="ko-KR" altLang="en-US" sz="15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이미지 자료수집</a:t>
            </a:r>
            <a:endParaRPr lang="ko-KR" altLang="en-US" sz="1500" kern="0" spc="0" dirty="0">
              <a:solidFill>
                <a:srgbClr val="000000"/>
              </a:solidFill>
              <a:effectLst/>
              <a:latin typeface="한양신명조"/>
            </a:endParaRPr>
          </a:p>
          <a:p>
            <a:pPr marL="0" marR="0" indent="12700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500" kern="0" spc="0" dirty="0">
                <a:solidFill>
                  <a:srgbClr val="000000"/>
                </a:solidFill>
                <a:effectLst/>
                <a:latin typeface="-apple-system"/>
                <a:ea typeface="-apple-system"/>
              </a:rPr>
              <a:t>③ </a:t>
            </a:r>
            <a:r>
              <a:rPr lang="en-US" altLang="ko-KR" sz="1500" kern="0" spc="0" dirty="0" err="1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Surprice</a:t>
            </a:r>
            <a:r>
              <a:rPr lang="en-US" altLang="ko-KR" sz="15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 </a:t>
            </a:r>
            <a:r>
              <a:rPr lang="ko-KR" altLang="en-US" sz="15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이미지 자료수집</a:t>
            </a:r>
            <a:endParaRPr lang="ko-KR" altLang="en-US" sz="1500" kern="0" spc="0" dirty="0">
              <a:solidFill>
                <a:srgbClr val="000000"/>
              </a:solidFill>
              <a:effectLst/>
              <a:latin typeface="한양신명조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22A4C91-97E4-6D6A-2F75-4FAF7755D69E}"/>
              </a:ext>
            </a:extLst>
          </p:cNvPr>
          <p:cNvSpPr txBox="1"/>
          <p:nvPr/>
        </p:nvSpPr>
        <p:spPr>
          <a:xfrm>
            <a:off x="6172150" y="5269260"/>
            <a:ext cx="2915370" cy="1156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12700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500" kern="0" spc="0" dirty="0">
                <a:solidFill>
                  <a:srgbClr val="000000"/>
                </a:solidFill>
                <a:effectLst/>
                <a:latin typeface="-apple-system"/>
                <a:ea typeface="-apple-system"/>
              </a:rPr>
              <a:t>① </a:t>
            </a:r>
            <a:r>
              <a:rPr lang="en-US" altLang="ko-KR" sz="15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Angry </a:t>
            </a:r>
            <a:r>
              <a:rPr lang="ko-KR" altLang="en-US" sz="15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이미지 딥러닝</a:t>
            </a:r>
            <a:endParaRPr lang="ko-KR" altLang="en-US" sz="1500" kern="0" spc="0" dirty="0">
              <a:solidFill>
                <a:srgbClr val="000000"/>
              </a:solidFill>
              <a:effectLst/>
              <a:latin typeface="한양신명조"/>
            </a:endParaRPr>
          </a:p>
          <a:p>
            <a:pPr marL="0" marR="0" indent="12700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500" kern="0" spc="0" dirty="0">
                <a:solidFill>
                  <a:srgbClr val="000000"/>
                </a:solidFill>
                <a:effectLst/>
                <a:latin typeface="-apple-system"/>
                <a:ea typeface="-apple-system"/>
              </a:rPr>
              <a:t>② </a:t>
            </a:r>
            <a:r>
              <a:rPr lang="en-US" altLang="ko-KR" sz="15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Smile </a:t>
            </a:r>
            <a:r>
              <a:rPr lang="ko-KR" altLang="en-US" sz="15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이미지 딥러닝</a:t>
            </a:r>
            <a:endParaRPr lang="ko-KR" altLang="en-US" sz="1500" kern="0" spc="0" dirty="0">
              <a:solidFill>
                <a:srgbClr val="000000"/>
              </a:solidFill>
              <a:effectLst/>
              <a:latin typeface="한양신명조"/>
            </a:endParaRPr>
          </a:p>
          <a:p>
            <a:pPr marL="0" marR="0" indent="12700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500" kern="0" spc="0" dirty="0">
                <a:solidFill>
                  <a:srgbClr val="000000"/>
                </a:solidFill>
                <a:effectLst/>
                <a:latin typeface="-apple-system"/>
                <a:ea typeface="-apple-system"/>
              </a:rPr>
              <a:t>③ </a:t>
            </a:r>
            <a:r>
              <a:rPr lang="en-US" altLang="ko-KR" sz="1500" kern="0" spc="0" dirty="0" err="1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Surprice</a:t>
            </a:r>
            <a:r>
              <a:rPr lang="en-US" altLang="ko-KR" sz="15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 </a:t>
            </a:r>
            <a:r>
              <a:rPr lang="ko-KR" altLang="en-US" sz="15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이미지 딥러닝</a:t>
            </a:r>
            <a:endParaRPr lang="ko-KR" altLang="en-US" sz="1500" kern="0" spc="0" dirty="0">
              <a:solidFill>
                <a:srgbClr val="000000"/>
              </a:solidFill>
              <a:effectLst/>
              <a:latin typeface="한양신명조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305DDBB-4981-D9EE-76D8-E8A8140467F5}"/>
              </a:ext>
            </a:extLst>
          </p:cNvPr>
          <p:cNvSpPr txBox="1"/>
          <p:nvPr/>
        </p:nvSpPr>
        <p:spPr>
          <a:xfrm>
            <a:off x="8024324" y="1636541"/>
            <a:ext cx="3731200" cy="1156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12700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500" kern="0" spc="0" dirty="0">
                <a:solidFill>
                  <a:srgbClr val="000000"/>
                </a:solidFill>
                <a:effectLst/>
                <a:latin typeface="-apple-system"/>
                <a:ea typeface="-apple-system"/>
              </a:rPr>
              <a:t>① </a:t>
            </a:r>
            <a:r>
              <a:rPr lang="en-US" altLang="ko-KR" sz="15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Angry </a:t>
            </a:r>
            <a:r>
              <a:rPr lang="ko-KR" altLang="en-US" sz="15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표정 인식 가능 여부확인</a:t>
            </a:r>
            <a:endParaRPr lang="ko-KR" altLang="en-US" sz="1500" kern="0" spc="0" dirty="0">
              <a:solidFill>
                <a:srgbClr val="000000"/>
              </a:solidFill>
              <a:effectLst/>
              <a:latin typeface="한양신명조"/>
              <a:ea typeface="휴먼명조"/>
            </a:endParaRPr>
          </a:p>
          <a:p>
            <a:pPr marL="0" marR="0" indent="12700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500" kern="0" spc="0" dirty="0">
                <a:solidFill>
                  <a:srgbClr val="000000"/>
                </a:solidFill>
                <a:effectLst/>
                <a:latin typeface="-apple-system"/>
                <a:ea typeface="-apple-system"/>
              </a:rPr>
              <a:t>② </a:t>
            </a:r>
            <a:r>
              <a:rPr lang="en-US" altLang="ko-KR" sz="15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Smile </a:t>
            </a:r>
            <a:r>
              <a:rPr lang="ko-KR" altLang="en-US" sz="15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표정 인식 가능 여부확인</a:t>
            </a:r>
            <a:endParaRPr lang="ko-KR" altLang="en-US" sz="1500" kern="0" spc="0" dirty="0">
              <a:solidFill>
                <a:srgbClr val="000000"/>
              </a:solidFill>
              <a:effectLst/>
              <a:latin typeface="한양신명조"/>
            </a:endParaRPr>
          </a:p>
          <a:p>
            <a:pPr marL="0" marR="0" indent="12700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500" kern="0" spc="0" dirty="0">
                <a:solidFill>
                  <a:srgbClr val="000000"/>
                </a:solidFill>
                <a:effectLst/>
                <a:latin typeface="-apple-system"/>
                <a:ea typeface="-apple-system"/>
              </a:rPr>
              <a:t>③ </a:t>
            </a:r>
            <a:r>
              <a:rPr lang="en-US" altLang="ko-KR" sz="1500" kern="0" spc="0" dirty="0" err="1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Surprice</a:t>
            </a:r>
            <a:r>
              <a:rPr lang="en-US" altLang="ko-KR" sz="15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 </a:t>
            </a:r>
            <a:r>
              <a:rPr lang="ko-KR" altLang="en-US" sz="15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표정 인식 가능 여부확인</a:t>
            </a:r>
            <a:endParaRPr lang="ko-KR" altLang="en-US" sz="1500" kern="0" spc="0" dirty="0">
              <a:solidFill>
                <a:srgbClr val="000000"/>
              </a:solidFill>
              <a:effectLst/>
              <a:latin typeface="한양신명조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텍스트 개체 틀 24">
            <a:extLst>
              <a:ext uri="{FF2B5EF4-FFF2-40B4-BE49-F238E27FC236}">
                <a16:creationId xmlns:a16="http://schemas.microsoft.com/office/drawing/2014/main" id="{5FA905FD-CD6E-BFE9-43E2-96C3A3E936E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74129" y="259500"/>
            <a:ext cx="673904" cy="462273"/>
          </a:xfrm>
        </p:spPr>
        <p:txBody>
          <a:bodyPr/>
          <a:lstStyle/>
          <a:p>
            <a:pPr rtl="0">
              <a:defRPr/>
            </a:pPr>
            <a:r>
              <a:rPr lang="en-US" altLang="ko-KR" sz="2400" dirty="0"/>
              <a:t>02</a:t>
            </a:r>
            <a:endParaRPr lang="en-US" altLang="ko-KR" sz="2400" dirty="0">
              <a:latin typeface="맑은 고딕"/>
              <a:ea typeface="맑은 고딕"/>
              <a:cs typeface="+mn-cs"/>
            </a:endParaRPr>
          </a:p>
        </p:txBody>
      </p:sp>
      <p:sp>
        <p:nvSpPr>
          <p:cNvPr id="14" name="제목 17">
            <a:extLst>
              <a:ext uri="{FF2B5EF4-FFF2-40B4-BE49-F238E27FC236}">
                <a16:creationId xmlns:a16="http://schemas.microsoft.com/office/drawing/2014/main" id="{9B4FCE0D-89BA-7136-A584-FAC5D371BEE9}"/>
              </a:ext>
            </a:extLst>
          </p:cNvPr>
          <p:cNvSpPr txBox="1"/>
          <p:nvPr/>
        </p:nvSpPr>
        <p:spPr>
          <a:xfrm>
            <a:off x="1409488" y="244685"/>
            <a:ext cx="3854490" cy="464739"/>
          </a:xfrm>
          <a:prstGeom prst="rect">
            <a:avLst/>
          </a:prstGeom>
        </p:spPr>
        <p:txBody>
          <a:bodyPr vert="horz" lIns="91440" tIns="45720" rIns="91440" bIns="4572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4400" kern="1200">
                <a:solidFill>
                  <a:schemeClr val="accent2">
                    <a:lumMod val="50000"/>
                  </a:schemeClr>
                </a:solidFill>
                <a:latin typeface="맑은 고딕"/>
                <a:ea typeface="맑은 고딕"/>
                <a:cs typeface="+mn-cs"/>
              </a:defRPr>
            </a:lvl1pPr>
          </a:lstStyle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b="1" dirty="0"/>
              <a:t>프로젝트 수행 내용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17954F3-0134-F4FD-28E4-C2BCF3D06197}"/>
              </a:ext>
            </a:extLst>
          </p:cNvPr>
          <p:cNvSpPr/>
          <p:nvPr/>
        </p:nvSpPr>
        <p:spPr>
          <a:xfrm>
            <a:off x="325532" y="800413"/>
            <a:ext cx="11405287" cy="45719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26381FE6-E9CB-8F15-F48C-DB2F21068F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1101"/>
          <a:stretch/>
        </p:blipFill>
        <p:spPr>
          <a:xfrm>
            <a:off x="574129" y="1220332"/>
            <a:ext cx="7546658" cy="1711927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C28AA44B-A483-6693-09C5-987E5F44C58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680"/>
          <a:stretch/>
        </p:blipFill>
        <p:spPr>
          <a:xfrm>
            <a:off x="3756980" y="4163493"/>
            <a:ext cx="7973839" cy="1278665"/>
          </a:xfrm>
          <a:prstGeom prst="rect">
            <a:avLst/>
          </a:prstGeom>
        </p:spPr>
      </p:pic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F2A9E1F8-8DC5-74BC-8579-C395545D748E}"/>
              </a:ext>
            </a:extLst>
          </p:cNvPr>
          <p:cNvCxnSpPr>
            <a:cxnSpLocks/>
          </p:cNvCxnSpPr>
          <p:nvPr/>
        </p:nvCxnSpPr>
        <p:spPr>
          <a:xfrm>
            <a:off x="4347458" y="2592085"/>
            <a:ext cx="1213083" cy="136454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78CAC2C1-2203-3EDC-E433-A9CF493C005E}"/>
              </a:ext>
            </a:extLst>
          </p:cNvPr>
          <p:cNvSpPr txBox="1"/>
          <p:nvPr/>
        </p:nvSpPr>
        <p:spPr>
          <a:xfrm>
            <a:off x="6028175" y="5637668"/>
            <a:ext cx="4386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&lt;Smile</a:t>
            </a:r>
            <a:r>
              <a:rPr lang="ko-KR" altLang="en-US" dirty="0"/>
              <a:t>에 대한 자료수집 및 저장</a:t>
            </a:r>
            <a:r>
              <a:rPr lang="en-US" altLang="ko-KR" dirty="0"/>
              <a:t>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84698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FB5755CD-10B5-B387-C5B4-56747AEFAB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altLang="ko-KR" smtClean="0"/>
              <a:pPr/>
              <a:t>7</a:t>
            </a:fld>
            <a:endParaRPr lang="ko-KR" altLang="en-US">
              <a:latin typeface="맑은 고딕" panose="020B0503020000020004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3C37CBA-A9E9-93CB-4098-6553D18074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6764" t="24181" r="14354" b="7544"/>
          <a:stretch/>
        </p:blipFill>
        <p:spPr>
          <a:xfrm>
            <a:off x="5015091" y="1585316"/>
            <a:ext cx="2026166" cy="365324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A00BF3D-3FEF-B2A2-C65B-135C1B15E2F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6434" t="23502" r="13828" b="7170"/>
          <a:stretch/>
        </p:blipFill>
        <p:spPr>
          <a:xfrm>
            <a:off x="8377839" y="1585316"/>
            <a:ext cx="2107055" cy="371887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EE6B836-EAC4-9F9B-4B1C-A3E66C1456F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5722" t="24657" r="13815" b="6267"/>
          <a:stretch/>
        </p:blipFill>
        <p:spPr>
          <a:xfrm>
            <a:off x="1409488" y="1619443"/>
            <a:ext cx="2171805" cy="3619114"/>
          </a:xfrm>
          <a:prstGeom prst="rect">
            <a:avLst/>
          </a:prstGeom>
        </p:spPr>
      </p:pic>
      <p:sp>
        <p:nvSpPr>
          <p:cNvPr id="13" name="텍스트 개체 틀 24">
            <a:extLst>
              <a:ext uri="{FF2B5EF4-FFF2-40B4-BE49-F238E27FC236}">
                <a16:creationId xmlns:a16="http://schemas.microsoft.com/office/drawing/2014/main" id="{82F4C041-F018-81EE-025D-1896A70A76E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74129" y="259500"/>
            <a:ext cx="673904" cy="462273"/>
          </a:xfrm>
        </p:spPr>
        <p:txBody>
          <a:bodyPr/>
          <a:lstStyle/>
          <a:p>
            <a:pPr rtl="0">
              <a:defRPr/>
            </a:pPr>
            <a:r>
              <a:rPr lang="en-US" altLang="ko-KR" sz="2400" dirty="0"/>
              <a:t>02</a:t>
            </a:r>
            <a:endParaRPr lang="en-US" altLang="ko-KR" sz="2400" dirty="0">
              <a:latin typeface="맑은 고딕"/>
              <a:ea typeface="맑은 고딕"/>
              <a:cs typeface="+mn-cs"/>
            </a:endParaRPr>
          </a:p>
        </p:txBody>
      </p:sp>
      <p:sp>
        <p:nvSpPr>
          <p:cNvPr id="14" name="제목 17">
            <a:extLst>
              <a:ext uri="{FF2B5EF4-FFF2-40B4-BE49-F238E27FC236}">
                <a16:creationId xmlns:a16="http://schemas.microsoft.com/office/drawing/2014/main" id="{4B9C1B56-5C6C-7C9A-BEF5-473B68B7FD8E}"/>
              </a:ext>
            </a:extLst>
          </p:cNvPr>
          <p:cNvSpPr txBox="1"/>
          <p:nvPr/>
        </p:nvSpPr>
        <p:spPr>
          <a:xfrm>
            <a:off x="1409488" y="244685"/>
            <a:ext cx="3854490" cy="464739"/>
          </a:xfrm>
          <a:prstGeom prst="rect">
            <a:avLst/>
          </a:prstGeom>
        </p:spPr>
        <p:txBody>
          <a:bodyPr vert="horz" lIns="91440" tIns="45720" rIns="91440" bIns="4572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4400" kern="1200">
                <a:solidFill>
                  <a:schemeClr val="accent2">
                    <a:lumMod val="50000"/>
                  </a:schemeClr>
                </a:solidFill>
                <a:latin typeface="맑은 고딕"/>
                <a:ea typeface="맑은 고딕"/>
                <a:cs typeface="+mn-cs"/>
              </a:defRPr>
            </a:lvl1pPr>
          </a:lstStyle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b="1" dirty="0"/>
              <a:t>프로젝트 수행 내용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73A6E67-B809-C0FE-FF2A-EC0F26DC1E99}"/>
              </a:ext>
            </a:extLst>
          </p:cNvPr>
          <p:cNvSpPr/>
          <p:nvPr/>
        </p:nvSpPr>
        <p:spPr>
          <a:xfrm>
            <a:off x="325532" y="800413"/>
            <a:ext cx="11405287" cy="45719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EA043D7-710C-9A12-5BA3-73C611489FA9}"/>
              </a:ext>
            </a:extLst>
          </p:cNvPr>
          <p:cNvSpPr txBox="1"/>
          <p:nvPr/>
        </p:nvSpPr>
        <p:spPr>
          <a:xfrm>
            <a:off x="1248033" y="5528466"/>
            <a:ext cx="2943997" cy="4834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12700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&lt;Smile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표정 인식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&gt;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한양신명조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ED6AFAF-275A-9761-B8B1-10F0BDF9D77F}"/>
              </a:ext>
            </a:extLst>
          </p:cNvPr>
          <p:cNvSpPr txBox="1"/>
          <p:nvPr/>
        </p:nvSpPr>
        <p:spPr>
          <a:xfrm>
            <a:off x="4707273" y="5528466"/>
            <a:ext cx="2943997" cy="4834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12700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&lt;Angry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표정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인식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 &gt;</a:t>
            </a:r>
            <a:endParaRPr lang="en-US" altLang="ko-KR" sz="1800" kern="0" spc="0" dirty="0">
              <a:solidFill>
                <a:srgbClr val="000000"/>
              </a:solidFill>
              <a:effectLst/>
              <a:latin typeface="한양신명조"/>
              <a:ea typeface="휴먼명조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0AB914D-87C2-26D6-D25E-1C8C3EA37DB8}"/>
              </a:ext>
            </a:extLst>
          </p:cNvPr>
          <p:cNvSpPr txBox="1"/>
          <p:nvPr/>
        </p:nvSpPr>
        <p:spPr>
          <a:xfrm>
            <a:off x="8166513" y="5491746"/>
            <a:ext cx="3154062" cy="4834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12700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&lt;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Surprice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표정 인식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&gt; 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한양신명조"/>
            </a:endParaRPr>
          </a:p>
        </p:txBody>
      </p:sp>
    </p:spTree>
    <p:extLst>
      <p:ext uri="{BB962C8B-B14F-4D97-AF65-F5344CB8AC3E}">
        <p14:creationId xmlns:p14="http://schemas.microsoft.com/office/powerpoint/2010/main" val="36676225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텍스트 개체 틀 24"/>
          <p:cNvSpPr>
            <a:spLocks noGrp="1"/>
          </p:cNvSpPr>
          <p:nvPr>
            <p:ph type="body" sz="quarter" idx="15"/>
          </p:nvPr>
        </p:nvSpPr>
        <p:spPr>
          <a:xfrm>
            <a:off x="794731" y="401993"/>
            <a:ext cx="2956560" cy="1333500"/>
          </a:xfrm>
        </p:spPr>
        <p:txBody>
          <a:bodyPr/>
          <a:lstStyle/>
          <a:p>
            <a:pPr rtl="0">
              <a:defRPr/>
            </a:pPr>
            <a:r>
              <a:rPr lang="en-US" altLang="ko-KR" sz="8000" dirty="0"/>
              <a:t>03</a:t>
            </a:r>
            <a:endParaRPr lang="en-US" altLang="ko-KR" sz="8000" dirty="0">
              <a:latin typeface="맑은 고딕"/>
              <a:ea typeface="맑은 고딕"/>
              <a:cs typeface="+mn-cs"/>
            </a:endParaRPr>
          </a:p>
        </p:txBody>
      </p:sp>
      <p:sp>
        <p:nvSpPr>
          <p:cNvPr id="35" name="슬라이드 번호 개체 틀 3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>
              <a:defRPr/>
            </a:pPr>
            <a:fld id="{294A09A9-5501-47C1-A89A-A340965A2BE2}" type="slidenum">
              <a:rPr lang="en-US" altLang="ko-KR">
                <a:latin typeface="맑은 고딕"/>
                <a:ea typeface="맑은 고딕"/>
                <a:cs typeface="+mn-cs"/>
              </a:rPr>
              <a:pPr rtl="0">
                <a:defRPr/>
              </a:pPr>
              <a:t>8</a:t>
            </a:fld>
            <a:endParaRPr lang="en-US" altLang="ko-KR">
              <a:latin typeface="맑은 고딕"/>
              <a:ea typeface="맑은 고딕"/>
              <a:cs typeface="+mn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780096" y="5563081"/>
            <a:ext cx="493179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 b="1" i="0" dirty="0">
                <a:effectLst/>
                <a:latin typeface="Söhne"/>
              </a:rPr>
              <a:t>‘haarcascade_mouth.xml’</a:t>
            </a:r>
          </a:p>
          <a:p>
            <a:pPr lvl="0">
              <a:defRPr/>
            </a:pPr>
            <a:r>
              <a:rPr lang="ko-KR" altLang="en-US" sz="2000" b="1" dirty="0">
                <a:latin typeface="Söhne"/>
              </a:rPr>
              <a:t>입 </a:t>
            </a:r>
            <a:r>
              <a:rPr lang="ko-KR" altLang="en-US" sz="2000" b="1" dirty="0" err="1">
                <a:latin typeface="Söhne"/>
              </a:rPr>
              <a:t>케스케이드</a:t>
            </a:r>
            <a:r>
              <a:rPr lang="ko-KR" altLang="en-US" sz="2000" b="1" dirty="0">
                <a:latin typeface="Söhne"/>
              </a:rPr>
              <a:t> 생성</a:t>
            </a:r>
            <a:endParaRPr lang="ko-KR" altLang="en-US" sz="2000" b="1" dirty="0"/>
          </a:p>
        </p:txBody>
      </p:sp>
      <p:pic>
        <p:nvPicPr>
          <p:cNvPr id="4" name="그림 3" descr="인간의 얼굴, 사람, 스크린샷, 텍스트이(가) 표시된 사진&#10;&#10;자동 생성된 설명">
            <a:extLst>
              <a:ext uri="{FF2B5EF4-FFF2-40B4-BE49-F238E27FC236}">
                <a16:creationId xmlns:a16="http://schemas.microsoft.com/office/drawing/2014/main" id="{7A23CBE3-7688-DEAD-40FB-9B17660A2D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4925" y="1834521"/>
            <a:ext cx="6200525" cy="3450990"/>
          </a:xfrm>
          <a:prstGeom prst="rect">
            <a:avLst/>
          </a:prstGeom>
        </p:spPr>
      </p:pic>
      <p:sp>
        <p:nvSpPr>
          <p:cNvPr id="2" name="제목 17">
            <a:extLst>
              <a:ext uri="{FF2B5EF4-FFF2-40B4-BE49-F238E27FC236}">
                <a16:creationId xmlns:a16="http://schemas.microsoft.com/office/drawing/2014/main" id="{911FFABE-AFB5-326C-693A-56D9F6395650}"/>
              </a:ext>
            </a:extLst>
          </p:cNvPr>
          <p:cNvSpPr txBox="1"/>
          <p:nvPr/>
        </p:nvSpPr>
        <p:spPr>
          <a:xfrm>
            <a:off x="2398028" y="165456"/>
            <a:ext cx="4608827" cy="1340615"/>
          </a:xfrm>
          <a:prstGeom prst="rect">
            <a:avLst/>
          </a:prstGeom>
        </p:spPr>
        <p:txBody>
          <a:bodyPr vert="horz" lIns="91440" tIns="45720" rIns="91440" bIns="4572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4400" kern="1200">
                <a:solidFill>
                  <a:schemeClr val="accent2">
                    <a:lumMod val="50000"/>
                  </a:schemeClr>
                </a:solidFill>
                <a:latin typeface="맑은 고딕"/>
                <a:ea typeface="맑은 고딕"/>
                <a:cs typeface="+mn-cs"/>
              </a:defRPr>
            </a:lvl1pPr>
          </a:lstStyle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3600" b="1" dirty="0"/>
              <a:t>프로젝트 수행 내용</a:t>
            </a:r>
          </a:p>
        </p:txBody>
      </p:sp>
      <p:pic>
        <p:nvPicPr>
          <p:cNvPr id="3" name="화면 녹화 2">
            <a:hlinkClick r:id="" action="ppaction://media"/>
            <a:extLst>
              <a:ext uri="{FF2B5EF4-FFF2-40B4-BE49-F238E27FC236}">
                <a16:creationId xmlns:a16="http://schemas.microsoft.com/office/drawing/2014/main" id="{F85D3A3A-1D7A-C8C9-468A-D95080C2B0C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171700" y="1228725"/>
            <a:ext cx="7848600" cy="44005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85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텍스트 개체 틀 24"/>
          <p:cNvSpPr>
            <a:spLocks noGrp="1"/>
          </p:cNvSpPr>
          <p:nvPr>
            <p:ph type="body" sz="quarter" idx="15"/>
          </p:nvPr>
        </p:nvSpPr>
        <p:spPr>
          <a:xfrm>
            <a:off x="794731" y="401993"/>
            <a:ext cx="2956560" cy="1333500"/>
          </a:xfrm>
        </p:spPr>
        <p:txBody>
          <a:bodyPr/>
          <a:lstStyle/>
          <a:p>
            <a:pPr rtl="0">
              <a:defRPr/>
            </a:pPr>
            <a:r>
              <a:rPr lang="en-US" altLang="ko-KR" sz="8000" dirty="0"/>
              <a:t>03</a:t>
            </a:r>
            <a:endParaRPr lang="en-US" altLang="ko-KR" sz="8000" dirty="0">
              <a:latin typeface="맑은 고딕"/>
              <a:ea typeface="맑은 고딕"/>
              <a:cs typeface="+mn-cs"/>
            </a:endParaRPr>
          </a:p>
        </p:txBody>
      </p:sp>
      <p:sp>
        <p:nvSpPr>
          <p:cNvPr id="35" name="슬라이드 번호 개체 틀 3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>
              <a:defRPr/>
            </a:pPr>
            <a:fld id="{294A09A9-5501-47C1-A89A-A340965A2BE2}" type="slidenum">
              <a:rPr lang="en-US" altLang="ko-KR">
                <a:latin typeface="맑은 고딕"/>
                <a:ea typeface="맑은 고딕"/>
                <a:cs typeface="+mn-cs"/>
              </a:rPr>
              <a:pPr rtl="0">
                <a:defRPr/>
              </a:pPr>
              <a:t>9</a:t>
            </a:fld>
            <a:endParaRPr lang="en-US" altLang="ko-KR">
              <a:latin typeface="맑은 고딕"/>
              <a:ea typeface="맑은 고딕"/>
              <a:cs typeface="+mn-cs"/>
            </a:endParaRPr>
          </a:p>
        </p:txBody>
      </p:sp>
      <p:pic>
        <p:nvPicPr>
          <p:cNvPr id="3" name="그림 2" descr="텍스트, 스크린샷, 소프트웨어, 디스플레이이(가) 표시된 사진&#10;&#10;자동 생성된 설명">
            <a:extLst>
              <a:ext uri="{FF2B5EF4-FFF2-40B4-BE49-F238E27FC236}">
                <a16:creationId xmlns:a16="http://schemas.microsoft.com/office/drawing/2014/main" id="{E4136681-F5CB-E872-7A72-870F15B6D3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4657" y="1924801"/>
            <a:ext cx="7282179" cy="261411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7523951-A666-A7BE-4301-5425B9858B20}"/>
              </a:ext>
            </a:extLst>
          </p:cNvPr>
          <p:cNvSpPr txBox="1"/>
          <p:nvPr/>
        </p:nvSpPr>
        <p:spPr>
          <a:xfrm>
            <a:off x="3769848" y="5112839"/>
            <a:ext cx="493179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 b="1" i="0" dirty="0">
                <a:effectLst/>
                <a:latin typeface="Söhne"/>
              </a:rPr>
              <a:t>SVM(Support Vector Machine) </a:t>
            </a:r>
            <a:r>
              <a:rPr lang="ko-KR" altLang="en-US" sz="2000" b="1" i="0" dirty="0">
                <a:effectLst/>
                <a:latin typeface="Söhne"/>
              </a:rPr>
              <a:t>알고리즘</a:t>
            </a:r>
            <a:endParaRPr lang="en-US" altLang="ko-KR" sz="2000" b="1" i="0" dirty="0">
              <a:effectLst/>
              <a:latin typeface="Söhne"/>
            </a:endParaRPr>
          </a:p>
          <a:p>
            <a:pPr lvl="0">
              <a:defRPr/>
            </a:pPr>
            <a:r>
              <a:rPr lang="en-US" altLang="ko-KR" sz="2000" b="1" dirty="0">
                <a:latin typeface="Söhne"/>
              </a:rPr>
              <a:t>		</a:t>
            </a:r>
            <a:r>
              <a:rPr lang="ko-KR" altLang="en-US" sz="2000" b="1" dirty="0">
                <a:latin typeface="Söhne"/>
              </a:rPr>
              <a:t>얼굴 분류</a:t>
            </a:r>
            <a:endParaRPr lang="ko-KR" altLang="en-US" sz="2000" b="1" dirty="0"/>
          </a:p>
        </p:txBody>
      </p:sp>
      <p:sp>
        <p:nvSpPr>
          <p:cNvPr id="2" name="제목 17">
            <a:extLst>
              <a:ext uri="{FF2B5EF4-FFF2-40B4-BE49-F238E27FC236}">
                <a16:creationId xmlns:a16="http://schemas.microsoft.com/office/drawing/2014/main" id="{2062BDC4-4388-DD59-73AE-D3223DCDBF0E}"/>
              </a:ext>
            </a:extLst>
          </p:cNvPr>
          <p:cNvSpPr txBox="1"/>
          <p:nvPr/>
        </p:nvSpPr>
        <p:spPr>
          <a:xfrm>
            <a:off x="2398028" y="165456"/>
            <a:ext cx="4608827" cy="1340615"/>
          </a:xfrm>
          <a:prstGeom prst="rect">
            <a:avLst/>
          </a:prstGeom>
        </p:spPr>
        <p:txBody>
          <a:bodyPr vert="horz" lIns="91440" tIns="45720" rIns="91440" bIns="4572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4400" kern="1200">
                <a:solidFill>
                  <a:schemeClr val="accent2">
                    <a:lumMod val="50000"/>
                  </a:schemeClr>
                </a:solidFill>
                <a:latin typeface="맑은 고딕"/>
                <a:ea typeface="맑은 고딕"/>
                <a:cs typeface="+mn-cs"/>
              </a:defRPr>
            </a:lvl1pPr>
          </a:lstStyle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3600" b="1" dirty="0"/>
              <a:t>프로젝트 수행 내용</a:t>
            </a:r>
          </a:p>
        </p:txBody>
      </p:sp>
    </p:spTree>
    <p:extLst>
      <p:ext uri="{BB962C8B-B14F-4D97-AF65-F5344CB8AC3E}">
        <p14:creationId xmlns:p14="http://schemas.microsoft.com/office/powerpoint/2010/main" val="2036615129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Office 테마">
  <a:themeElements>
    <a:clrScheme name="Minimalist Presentation">
      <a:dk1>
        <a:sysClr val="windowText" lastClr="000000"/>
      </a:dk1>
      <a:lt1>
        <a:sysClr val="window" lastClr="FFFFFF"/>
      </a:lt1>
      <a:dk2>
        <a:srgbClr val="ABABAB"/>
      </a:dk2>
      <a:lt2>
        <a:srgbClr val="F2F1EE"/>
      </a:lt2>
      <a:accent1>
        <a:srgbClr val="D8D2CD"/>
      </a:accent1>
      <a:accent2>
        <a:srgbClr val="C0C9C2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3">
      <a:majorFont>
        <a:latin typeface="Biome Light"/>
        <a:ea typeface=""/>
        <a:cs typeface=""/>
      </a:majorFont>
      <a:minorFont>
        <a:latin typeface="Biome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252</TotalTime>
  <Words>486</Words>
  <Application>Microsoft Office PowerPoint</Application>
  <PresentationFormat>와이드스크린</PresentationFormat>
  <Paragraphs>114</Paragraphs>
  <Slides>14</Slides>
  <Notes>12</Notes>
  <HiddenSlides>0</HiddenSlides>
  <MMClips>1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3" baseType="lpstr">
      <vt:lpstr>-apple-system</vt:lpstr>
      <vt:lpstr>Söhne</vt:lpstr>
      <vt:lpstr>맑은 고딕</vt:lpstr>
      <vt:lpstr>한양신명조</vt:lpstr>
      <vt:lpstr>함초롬바탕</vt:lpstr>
      <vt:lpstr>휴먼명조</vt:lpstr>
      <vt:lpstr>Arial</vt:lpstr>
      <vt:lpstr>Biome Light</vt:lpstr>
      <vt:lpstr>Office 테마</vt:lpstr>
      <vt:lpstr>시각 장애인을 위한  얼굴 감지 프로젝트</vt:lpstr>
      <vt:lpstr>목차</vt:lpstr>
      <vt:lpstr>프로젝트 목적 및 필요성</vt:lpstr>
      <vt:lpstr>프로젝트 목적 및 필요성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향후 프로젝트 개선계획 및 학습계획</vt:lpstr>
      <vt:lpstr>감사합니다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시각 장애인을 위한  음성 안내 얼굴 감지  프로젝트</dc:title>
  <dc:creator>YOUNYUKYUNG</dc:creator>
  <cp:lastModifiedBy>사랑 최</cp:lastModifiedBy>
  <cp:revision>154</cp:revision>
  <dcterms:created xsi:type="dcterms:W3CDTF">2023-11-29T10:24:52Z</dcterms:created>
  <dcterms:modified xsi:type="dcterms:W3CDTF">2023-12-13T15:51:21Z</dcterms:modified>
  <cp:version/>
</cp:coreProperties>
</file>